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7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6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5CAA-8941-4DF6-8612-39BA7B85F800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47EC-57CF-4DFF-9B1D-964E57B21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8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5CAA-8941-4DF6-8612-39BA7B85F800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47EC-57CF-4DFF-9B1D-964E57B21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7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5CAA-8941-4DF6-8612-39BA7B85F800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47EC-57CF-4DFF-9B1D-964E57B21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9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5CAA-8941-4DF6-8612-39BA7B85F800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47EC-57CF-4DFF-9B1D-964E57B21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1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5CAA-8941-4DF6-8612-39BA7B85F800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47EC-57CF-4DFF-9B1D-964E57B21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8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5CAA-8941-4DF6-8612-39BA7B85F800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47EC-57CF-4DFF-9B1D-964E57B21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1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5CAA-8941-4DF6-8612-39BA7B85F800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47EC-57CF-4DFF-9B1D-964E57B21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5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5CAA-8941-4DF6-8612-39BA7B85F800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47EC-57CF-4DFF-9B1D-964E57B21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7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5CAA-8941-4DF6-8612-39BA7B85F800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47EC-57CF-4DFF-9B1D-964E57B21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7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5CAA-8941-4DF6-8612-39BA7B85F800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47EC-57CF-4DFF-9B1D-964E57B21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5CAA-8941-4DF6-8612-39BA7B85F800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47EC-57CF-4DFF-9B1D-964E57B21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3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D5CAA-8941-4DF6-8612-39BA7B85F800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D47EC-57CF-4DFF-9B1D-964E57B21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784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Wild Beauty: </a:t>
            </a:r>
            <a:br>
              <a:rPr lang="en-US" b="1" i="1" dirty="0" smtClean="0"/>
            </a:br>
            <a:r>
              <a:rPr lang="en-US" b="1" i="1" dirty="0" smtClean="0"/>
              <a:t>Postcards </a:t>
            </a:r>
            <a:r>
              <a:rPr lang="en-US" b="1" i="1" smtClean="0"/>
              <a:t>from </a:t>
            </a:r>
            <a:r>
              <a:rPr lang="en-US" b="1" i="1" smtClean="0"/>
              <a:t/>
            </a:r>
            <a:br>
              <a:rPr lang="en-US" b="1" i="1" smtClean="0"/>
            </a:br>
            <a:r>
              <a:rPr lang="en-US" b="1" i="1" smtClean="0"/>
              <a:t>Mathematical </a:t>
            </a:r>
            <a:r>
              <a:rPr lang="en-US" b="1" i="1" dirty="0" smtClean="0"/>
              <a:t>Worlds</a:t>
            </a:r>
            <a:r>
              <a:rPr lang="en-US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hosted by Prof. James </a:t>
            </a:r>
            <a:r>
              <a:rPr lang="en-US" b="1" dirty="0" err="1" smtClean="0"/>
              <a:t>Propp</a:t>
            </a:r>
            <a:r>
              <a:rPr lang="en-US" b="1" dirty="0" smtClean="0"/>
              <a:t> (UMass Lowell)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343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5943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Richard Kenyon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043" y="838200"/>
            <a:ext cx="353391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05000" y="6096000"/>
            <a:ext cx="5181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14400"/>
            <a:ext cx="529936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76400" y="6400800"/>
            <a:ext cx="624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3810000" y="3657600"/>
            <a:ext cx="624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8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1477" y="5943600"/>
            <a:ext cx="4101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Alexander Holroyd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77" y="914400"/>
            <a:ext cx="410104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177"/>
            <a:ext cx="5181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0" y="6096000"/>
            <a:ext cx="5181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-228600"/>
            <a:ext cx="624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400800"/>
            <a:ext cx="624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14400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177"/>
            <a:ext cx="5181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0" y="6096000"/>
            <a:ext cx="5181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62075" y="-228601"/>
            <a:ext cx="6334125" cy="611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400800"/>
            <a:ext cx="624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14400"/>
            <a:ext cx="5029200" cy="50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346166"/>
            <a:ext cx="6486525" cy="64865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666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1477" y="5943600"/>
            <a:ext cx="4101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Perla</a:t>
            </a:r>
            <a:r>
              <a:rPr lang="en-US" sz="4000" dirty="0" smtClean="0"/>
              <a:t> </a:t>
            </a:r>
            <a:r>
              <a:rPr lang="en-US" sz="4000" dirty="0" err="1" smtClean="0"/>
              <a:t>Sousi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77" y="914400"/>
            <a:ext cx="4101046" cy="472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58" y="-914400"/>
            <a:ext cx="457088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7800" y="-228600"/>
            <a:ext cx="624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5000" y="5181600"/>
            <a:ext cx="624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6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177"/>
            <a:ext cx="5181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0" y="6096000"/>
            <a:ext cx="5181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-228600"/>
            <a:ext cx="624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400800"/>
            <a:ext cx="624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38200"/>
            <a:ext cx="528637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1477" y="5943600"/>
            <a:ext cx="4101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Oded</a:t>
            </a:r>
            <a:r>
              <a:rPr lang="en-US" sz="4000" b="1" dirty="0" smtClean="0"/>
              <a:t> Schramm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1447800" y="-228600"/>
            <a:ext cx="624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5000" y="5181600"/>
            <a:ext cx="624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66" y="1219200"/>
            <a:ext cx="632883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177"/>
            <a:ext cx="5181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0" y="6096000"/>
            <a:ext cx="5181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400800"/>
            <a:ext cx="624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36" y="-304800"/>
            <a:ext cx="5299364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47800" y="-152400"/>
            <a:ext cx="6248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3962400" y="2514600"/>
            <a:ext cx="6858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81800" y="60314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David Wilson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4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177"/>
            <a:ext cx="5181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0" y="6096000"/>
            <a:ext cx="5181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-228600"/>
            <a:ext cx="624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400800"/>
            <a:ext cx="624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38200"/>
            <a:ext cx="5286375" cy="5286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3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524000"/>
            <a:ext cx="7239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/>
              <a:t>"In fact, the pure mathematician may create universes just by writing down an equation, and indeed if he is an individualist he can have a universe of his own." </a:t>
            </a:r>
          </a:p>
          <a:p>
            <a:endParaRPr lang="en-US" sz="3600" b="1" i="1" dirty="0"/>
          </a:p>
          <a:p>
            <a:r>
              <a:rPr lang="en-US" sz="3600" b="1" i="1" dirty="0" smtClean="0"/>
              <a:t>			--- J. J. Thomson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6587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1477" y="5943600"/>
            <a:ext cx="4101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Jason Miller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905000" y="5181600"/>
            <a:ext cx="624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77" y="531913"/>
            <a:ext cx="4101046" cy="52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177"/>
            <a:ext cx="5181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0" y="6096000"/>
            <a:ext cx="5181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-228600"/>
            <a:ext cx="624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400800"/>
            <a:ext cx="624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38200"/>
            <a:ext cx="5286375" cy="528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65532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4800"/>
            <a:ext cx="6248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177"/>
            <a:ext cx="5181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0" y="6096000"/>
            <a:ext cx="5181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3962400" y="2514600"/>
            <a:ext cx="6858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01840" y="602789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Alexander Holroyd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6200"/>
            <a:ext cx="50292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1477" y="5943600"/>
            <a:ext cx="4101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Tobias Friedrich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000" y="5181600"/>
            <a:ext cx="624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"/>
            <a:ext cx="3810000" cy="575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1477" y="5943600"/>
            <a:ext cx="4101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Lionel Levine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905000" y="5181600"/>
            <a:ext cx="624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81000"/>
            <a:ext cx="4419600" cy="540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6101" y="5943600"/>
            <a:ext cx="2971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Ben Young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85800"/>
            <a:ext cx="3352800" cy="50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" y="1905000"/>
            <a:ext cx="8490858" cy="283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4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177"/>
            <a:ext cx="5181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0" y="6096000"/>
            <a:ext cx="5181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146" y="0"/>
            <a:ext cx="5085708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47800" y="-228600"/>
            <a:ext cx="624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400800"/>
            <a:ext cx="624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54240" y="589213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James </a:t>
            </a:r>
            <a:r>
              <a:rPr lang="en-US" dirty="0" err="1" smtClean="0"/>
              <a:t>Propp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177"/>
            <a:ext cx="5181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0" y="6096000"/>
            <a:ext cx="5181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146" y="0"/>
            <a:ext cx="5085708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47800" y="-228600"/>
            <a:ext cx="624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400800"/>
            <a:ext cx="624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54240" y="589213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James </a:t>
            </a:r>
            <a:r>
              <a:rPr lang="en-US" dirty="0" err="1" smtClean="0"/>
              <a:t>Propp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177"/>
            <a:ext cx="5181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0" y="6096000"/>
            <a:ext cx="5181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146" y="0"/>
            <a:ext cx="5085708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47800" y="-228600"/>
            <a:ext cx="624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6400800"/>
            <a:ext cx="624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54240" y="589213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James </a:t>
            </a:r>
            <a:r>
              <a:rPr lang="en-US" dirty="0" err="1" smtClean="0"/>
              <a:t>Propp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6101" y="5943600"/>
            <a:ext cx="2971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David Wilson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063897"/>
            <a:ext cx="35052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6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-228600"/>
            <a:ext cx="624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04936" y="6437811"/>
            <a:ext cx="624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0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64</Words>
  <Application>Microsoft Office PowerPoint</Application>
  <PresentationFormat>On-screen Show (4:3)</PresentationFormat>
  <Paragraphs>18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Wild Beauty:  Postcards from  Mathematical Worlds   hosted by Prof. James Propp (UMass Lowell)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 Beauty:  Postcards from Mathematical Worlds   hosted by Prof. James Propp (UMass Lowell)</dc:title>
  <dc:creator>Sandi Gubin</dc:creator>
  <cp:lastModifiedBy>Windows User</cp:lastModifiedBy>
  <cp:revision>15</cp:revision>
  <dcterms:created xsi:type="dcterms:W3CDTF">2012-04-25T18:15:51Z</dcterms:created>
  <dcterms:modified xsi:type="dcterms:W3CDTF">2012-04-25T21:08:50Z</dcterms:modified>
</cp:coreProperties>
</file>