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555" r:id="rId2"/>
    <p:sldId id="557" r:id="rId3"/>
    <p:sldId id="556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/>
    <p:restoredTop sz="99762" autoAdjust="0"/>
  </p:normalViewPr>
  <p:slideViewPr>
    <p:cSldViewPr snapToGrid="0" snapToObjects="1">
      <p:cViewPr varScale="1">
        <p:scale>
          <a:sx n="115" d="100"/>
          <a:sy n="115" d="100"/>
        </p:scale>
        <p:origin x="11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89C34304-2DEB-9F48-96EA-2A799011B54B}" type="datetime1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7EC60F2-50BD-F849-9B98-BB29D58E2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62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6221-A964-6C4B-8689-5021484F61C0}" type="datetime1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6EFC5-C56B-1144-88C6-B397762C6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3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A1998-C77E-AE43-8A5F-8F07FC7D7A49}" type="datetime1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1544A-C814-4449-A5E0-BDBCBBF9B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3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A47CB-D77C-3C47-9BC9-27FF03A05036}" type="datetime1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F1AAD-8672-A446-AD25-3CCE050A2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1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DFC71-49CA-8649-B59F-DDFF783E36E5}" type="datetime1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EFC00-888D-C744-B57E-BDD06097D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0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1E9ED-FDB7-DF47-BA18-30256BFB0D4A}" type="datetime1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7BCE1-0F31-6B42-955B-D86A83F13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3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40BA-00C7-5949-B623-11A650B861AE}" type="datetime1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D35A9-8B15-B844-A8BC-BA6DF8A4D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3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8AAB9-4445-F248-A6DB-AE932E7AD579}" type="datetime1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8CD90-F0EB-CD49-AEE4-EE144C9C4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7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A5B32-98E9-794F-8392-78464AA04990}" type="datetime1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D6F98-71DB-7041-A328-CC02ED2F6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57A39-E7A2-684C-9270-CC47942EB89F}" type="datetime1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4D056-359E-064C-BC00-A87817D7D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6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BC9D5-CBC5-3049-854A-9DB2616BAA15}" type="datetime1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41000-4B7E-8B43-B2B7-5982B0851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2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281F-64B4-5B41-AEF3-1F53BA51E245}" type="datetime1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F5241-1066-1C40-9750-0B4A03814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2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charset="0"/>
              </a:defRPr>
            </a:lvl1pPr>
          </a:lstStyle>
          <a:p>
            <a:pPr>
              <a:defRPr/>
            </a:pPr>
            <a:fld id="{F1D6DB37-7703-FA40-A9E7-24CFB5012DB1}" type="datetime1">
              <a:rPr lang="en-US"/>
              <a:pPr>
                <a:defRPr/>
              </a:pPr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charset="0"/>
              </a:defRPr>
            </a:lvl1pPr>
          </a:lstStyle>
          <a:p>
            <a:pPr>
              <a:defRPr/>
            </a:pPr>
            <a:fld id="{9FEC76AB-B8F5-3E43-B97C-60E440307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E3B421F9-896B-9D49-B0F0-065744DD0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50" y="1197750"/>
            <a:ext cx="4315959" cy="183147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148B0F0-053C-2E45-998D-7FE16150B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49" y="286376"/>
            <a:ext cx="1778035" cy="797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077184-E57A-E345-9F2E-14B84493E7FF}"/>
              </a:ext>
            </a:extLst>
          </p:cNvPr>
          <p:cNvSpPr txBox="1"/>
          <p:nvPr/>
        </p:nvSpPr>
        <p:spPr>
          <a:xfrm>
            <a:off x="2444666" y="267819"/>
            <a:ext cx="651485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School to College Mathematics Pathways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5–7, 2019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70B3B98E-1C60-B141-8DB2-017958142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791" y="1100093"/>
            <a:ext cx="1617000" cy="2113651"/>
          </a:xfrm>
          <a:prstGeom prst="rect">
            <a:avLst/>
          </a:prstGeom>
        </p:spPr>
      </p:pic>
      <p:pic>
        <p:nvPicPr>
          <p:cNvPr id="10" name="Picture 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17F6B11-4E41-E54D-8181-AF9404BC0A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067" y="1663521"/>
            <a:ext cx="2938342" cy="1643918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CE765C83-E433-1D4A-B3E2-F62052EAB1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0004" y="4475107"/>
            <a:ext cx="4935234" cy="2238663"/>
          </a:xfrm>
          <a:prstGeom prst="rect">
            <a:avLst/>
          </a:prstGeom>
        </p:spPr>
      </p:pic>
      <p:pic>
        <p:nvPicPr>
          <p:cNvPr id="14" name="Picture 13" descr="Chart&#10;&#10;Description automatically generated with medium confidence">
            <a:extLst>
              <a:ext uri="{FF2B5EF4-FFF2-40B4-BE49-F238E27FC236}">
                <a16:creationId xmlns:a16="http://schemas.microsoft.com/office/drawing/2014/main" id="{DBEBDDBD-A568-EE4A-A806-A05C1976F7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971" y="2102279"/>
            <a:ext cx="1767950" cy="2285593"/>
          </a:xfrm>
          <a:prstGeom prst="rect">
            <a:avLst/>
          </a:prstGeom>
        </p:spPr>
      </p:pic>
      <p:pic>
        <p:nvPicPr>
          <p:cNvPr id="16" name="Picture 15" descr="A group of people looking at a map&#10;&#10;Description automatically generated with medium confidence">
            <a:extLst>
              <a:ext uri="{FF2B5EF4-FFF2-40B4-BE49-F238E27FC236}">
                <a16:creationId xmlns:a16="http://schemas.microsoft.com/office/drawing/2014/main" id="{D0248CCD-DFE8-BC47-B8AC-12C413F079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1639" y="2078375"/>
            <a:ext cx="1529483" cy="2285593"/>
          </a:xfrm>
          <a:prstGeom prst="rect">
            <a:avLst/>
          </a:prstGeom>
        </p:spPr>
      </p:pic>
      <p:pic>
        <p:nvPicPr>
          <p:cNvPr id="18" name="Picture 17" descr="A picture containing text, writing implement, screenshot, stationary&#10;&#10;Description automatically generated">
            <a:extLst>
              <a:ext uri="{FF2B5EF4-FFF2-40B4-BE49-F238E27FC236}">
                <a16:creationId xmlns:a16="http://schemas.microsoft.com/office/drawing/2014/main" id="{B3296F17-4201-284C-B68B-8513917A85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4000" y="3429000"/>
            <a:ext cx="3363448" cy="187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0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C53C3FD-15E7-9C4F-A5ED-504E94EF2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49" y="286376"/>
            <a:ext cx="1778035" cy="7970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FCF876-E548-4B49-8713-FA09E498F3C2}"/>
              </a:ext>
            </a:extLst>
          </p:cNvPr>
          <p:cNvSpPr txBox="1"/>
          <p:nvPr/>
        </p:nvSpPr>
        <p:spPr>
          <a:xfrm>
            <a:off x="2444666" y="267819"/>
            <a:ext cx="651485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School to College Mathematics Pathways:</a:t>
            </a:r>
          </a:p>
          <a:p>
            <a:pPr algn="ctr"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State Efforts for </a:t>
            </a:r>
          </a:p>
          <a:p>
            <a:pPr algn="ctr"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 Alignment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5, 6, &amp; 13,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7B5EBE-5A35-4F43-BB5A-2066DDC595BC}"/>
              </a:ext>
            </a:extLst>
          </p:cNvPr>
          <p:cNvSpPr txBox="1"/>
          <p:nvPr/>
        </p:nvSpPr>
        <p:spPr>
          <a:xfrm>
            <a:off x="790832" y="2137719"/>
            <a:ext cx="75129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Issues (21 states):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 Pathways Definition and Alignment (19)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 (13)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Recruitment and Support (12)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Standards, Course Creation (12)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Readiness and Placement (10)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Institutionalizing Math Alignment (9)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Advising (9)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 Issues (9)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Equity Priorities (8)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Evaluation (7)</a:t>
            </a:r>
          </a:p>
        </p:txBody>
      </p:sp>
    </p:spTree>
    <p:extLst>
      <p:ext uri="{BB962C8B-B14F-4D97-AF65-F5344CB8AC3E}">
        <p14:creationId xmlns:p14="http://schemas.microsoft.com/office/powerpoint/2010/main" val="162894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366097-B970-2F40-83C0-67C96CC7DB70}"/>
              </a:ext>
            </a:extLst>
          </p:cNvPr>
          <p:cNvSpPr txBox="1"/>
          <p:nvPr/>
        </p:nvSpPr>
        <p:spPr>
          <a:xfrm>
            <a:off x="730404" y="482039"/>
            <a:ext cx="773337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School to College Mathematics Pathways</a:t>
            </a:r>
          </a:p>
          <a:p>
            <a:pPr algn="ctr">
              <a:spcAft>
                <a:spcPts val="12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Struggles, Surprises, Setbacks, and Successes:</a:t>
            </a:r>
          </a:p>
          <a:p>
            <a:pPr algn="ctr">
              <a:spcAft>
                <a:spcPts val="12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Lessons learned to help us move forward</a:t>
            </a:r>
          </a:p>
          <a:p>
            <a:pPr algn="ctr">
              <a:spcAft>
                <a:spcPts val="18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1–3, 2022, Hyatt Regency, Reston, VA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Lessons from the scan of all 50 states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for cross-state collaboration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Plenaries on </a:t>
            </a:r>
          </a:p>
          <a:p>
            <a:pPr marL="800100" lvl="1" indent="-342900">
              <a:spcAft>
                <a:spcPts val="600"/>
              </a:spcAft>
              <a:buSzPct val="75000"/>
              <a:buFont typeface="Wingdings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Science</a:t>
            </a:r>
          </a:p>
          <a:p>
            <a:pPr marL="800100" lvl="1" indent="-342900">
              <a:spcAft>
                <a:spcPts val="600"/>
              </a:spcAft>
              <a:buSzPct val="75000"/>
              <a:buFont typeface="Wingdings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 and Public Relations</a:t>
            </a:r>
          </a:p>
          <a:p>
            <a:pPr marL="800100" lvl="1" indent="-342900">
              <a:spcAft>
                <a:spcPts val="600"/>
              </a:spcAft>
              <a:buSzPct val="75000"/>
              <a:buFont typeface="Wingdings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Workforce Issues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6C83FE-F40A-2A4C-8A66-F8DE17B13634}"/>
              </a:ext>
            </a:extLst>
          </p:cNvPr>
          <p:cNvSpPr txBox="1"/>
          <p:nvPr/>
        </p:nvSpPr>
        <p:spPr>
          <a:xfrm>
            <a:off x="5844745" y="3910913"/>
            <a:ext cx="2953266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charge to attend, but a limited number of spaces left for this gathering. Anyone interested in attending should contact me at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Bressoud@macalester.edu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4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38371</TotalTime>
  <Words>179</Words>
  <Application>Microsoft Office PowerPoint</Application>
  <PresentationFormat>On-screen Show (4:3)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ＭＳ Ｐゴシック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Macalester College</dc:creator>
  <cp:lastModifiedBy>Sierra Sutherland</cp:lastModifiedBy>
  <cp:revision>479</cp:revision>
  <cp:lastPrinted>2021-09-11T19:18:40Z</cp:lastPrinted>
  <dcterms:created xsi:type="dcterms:W3CDTF">2012-03-21T15:50:10Z</dcterms:created>
  <dcterms:modified xsi:type="dcterms:W3CDTF">2022-03-14T17:25:43Z</dcterms:modified>
</cp:coreProperties>
</file>