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EFBA26B-B41E-4936-ADB9-FA73C4C4B431}" type="datetimeFigureOut">
              <a:rPr lang="en-US" smtClean="0"/>
              <a:t>5/8/2011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2FCC960-1B64-4E39-9984-7195DE5E06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Role of Two-Year Colleges in Teacher Preparation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Rob Farinelli</a:t>
            </a:r>
          </a:p>
          <a:p>
            <a:r>
              <a:rPr lang="en-US" dirty="0" smtClean="0"/>
              <a:t>AMATYC President</a:t>
            </a:r>
          </a:p>
          <a:p>
            <a:r>
              <a:rPr lang="en-US" dirty="0" smtClean="0"/>
              <a:t>May 13,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50% of all students in teacher prep programs take some, if not all, of their mathematics classes a two-year colleges</a:t>
            </a:r>
          </a:p>
          <a:p>
            <a:r>
              <a:rPr lang="en-US" dirty="0" smtClean="0"/>
              <a:t>This could include developmental courses, college-level courses, and mathematics content courses for elementary/middle school teachers.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These vary </a:t>
            </a:r>
            <a:r>
              <a:rPr lang="en-US" i="1" dirty="0" smtClean="0"/>
              <a:t>W I D E L Y </a:t>
            </a:r>
            <a:r>
              <a:rPr lang="en-US" dirty="0" smtClean="0"/>
              <a:t>from state to state.</a:t>
            </a:r>
          </a:p>
          <a:p>
            <a:r>
              <a:rPr lang="en-US" dirty="0" smtClean="0"/>
              <a:t>MD has the AAT Program</a:t>
            </a:r>
          </a:p>
          <a:p>
            <a:r>
              <a:rPr lang="en-US" dirty="0" smtClean="0"/>
              <a:t>Many individual colleges have articulation agreements already in place</a:t>
            </a:r>
          </a:p>
          <a:p>
            <a:pPr lvl="1"/>
            <a:r>
              <a:rPr lang="en-US" dirty="0" smtClean="0"/>
              <a:t>79% already have agreements</a:t>
            </a:r>
          </a:p>
          <a:p>
            <a:pPr lvl="1"/>
            <a:r>
              <a:rPr lang="en-US" dirty="0" smtClean="0"/>
              <a:t>12% are in progress</a:t>
            </a:r>
          </a:p>
          <a:p>
            <a:r>
              <a:rPr lang="en-US" dirty="0" smtClean="0"/>
              <a:t>Some community colleges are now offering certification programs either by themselves or having four-year colleges offering the classes on the two-year campus.</a:t>
            </a:r>
          </a:p>
          <a:p>
            <a:r>
              <a:rPr lang="en-US" dirty="0" smtClean="0"/>
              <a:t>Post Bachelor Certification Programs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Prerequisites vary from state to state …</a:t>
            </a:r>
          </a:p>
          <a:p>
            <a:pPr lvl="1"/>
            <a:r>
              <a:rPr lang="en-US" dirty="0" smtClean="0"/>
              <a:t>Range from none to College Algebra</a:t>
            </a:r>
          </a:p>
          <a:p>
            <a:r>
              <a:rPr lang="en-US" dirty="0" smtClean="0"/>
              <a:t>Most have a “Number Theory/Problem Solving” course as the first in a sequence of Mathematics for Elementary Education block of courses.</a:t>
            </a:r>
          </a:p>
          <a:p>
            <a:r>
              <a:rPr lang="en-US" dirty="0" smtClean="0"/>
              <a:t>Geometry and Probability/Statistics follow</a:t>
            </a:r>
          </a:p>
          <a:p>
            <a:pPr lvl="1"/>
            <a:r>
              <a:rPr lang="en-US" dirty="0" smtClean="0"/>
              <a:t>Some have one combined class, others have two separate classes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teaches these pre-service teachers?</a:t>
            </a:r>
          </a:p>
          <a:p>
            <a:r>
              <a:rPr lang="en-US" dirty="0" smtClean="0"/>
              <a:t>Is there collaboration between Math and Ed departments?</a:t>
            </a:r>
          </a:p>
          <a:p>
            <a:r>
              <a:rPr lang="en-US" dirty="0" smtClean="0"/>
              <a:t>How can these courses transfer broadly?</a:t>
            </a:r>
          </a:p>
          <a:p>
            <a:r>
              <a:rPr lang="en-US" dirty="0" smtClean="0"/>
              <a:t>Can Education schools bring their Junior and Senior level courses to the community colleges?</a:t>
            </a:r>
          </a:p>
          <a:p>
            <a:r>
              <a:rPr lang="en-US" dirty="0" smtClean="0"/>
              <a:t>Dual Enrollment/Seamless Transition</a:t>
            </a:r>
          </a:p>
          <a:p>
            <a:r>
              <a:rPr lang="en-US" dirty="0" smtClean="0"/>
              <a:t>Common Core Issues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and 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</TotalTime>
  <Words>226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The Role of Two-Year Colleges in Teacher Preparation</vt:lpstr>
      <vt:lpstr>Background</vt:lpstr>
      <vt:lpstr>Programs</vt:lpstr>
      <vt:lpstr>Courses</vt:lpstr>
      <vt:lpstr>Common Issues</vt:lpstr>
      <vt:lpstr>Q and A?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Two-Year Colleges in Teacher Preparation</dc:title>
  <dc:creator>Rob Farinelli</dc:creator>
  <cp:lastModifiedBy>Rob Farinelli</cp:lastModifiedBy>
  <cp:revision>2</cp:revision>
  <dcterms:created xsi:type="dcterms:W3CDTF">2011-05-08T16:17:08Z</dcterms:created>
  <dcterms:modified xsi:type="dcterms:W3CDTF">2011-05-08T16:35:30Z</dcterms:modified>
</cp:coreProperties>
</file>