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0000FF"/>
    <a:srgbClr val="FF0000"/>
    <a:srgbClr val="66FF33"/>
    <a:srgbClr val="FF3399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4660"/>
  </p:normalViewPr>
  <p:slideViewPr>
    <p:cSldViewPr snapToGrid="0">
      <p:cViewPr>
        <p:scale>
          <a:sx n="70" d="100"/>
          <a:sy n="70" d="100"/>
        </p:scale>
        <p:origin x="-145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91439" cy="91439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937375" cy="9220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3065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3638" y="692150"/>
            <a:ext cx="4610100" cy="3457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378325"/>
            <a:ext cx="5087938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7598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30650" y="87598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80" tIns="46440" rIns="92880" bIns="46440" anchor="b">
            <a:spAutoFit/>
          </a:bodyPr>
          <a:lstStyle/>
          <a:p>
            <a: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FA6371-9E66-4467-AAE1-2CDD6C1CD454}" type="slidenum">
              <a:rPr lang="en-GB" sz="1200">
                <a:solidFill>
                  <a:schemeClr val="tx1"/>
                </a:solidFill>
              </a:rPr>
              <a:pPr algn="r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188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4163" y="247650"/>
            <a:ext cx="2127250" cy="5976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650" y="247650"/>
            <a:ext cx="6234113" cy="5976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47650" y="247650"/>
            <a:ext cx="8513763" cy="5976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47650" y="247650"/>
            <a:ext cx="8513763" cy="665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513" y="1906588"/>
            <a:ext cx="3827462" cy="208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1375" y="1906588"/>
            <a:ext cx="3827463" cy="208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71513" y="4141788"/>
            <a:ext cx="3827462" cy="208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1375" y="4141788"/>
            <a:ext cx="3827463" cy="208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247650"/>
            <a:ext cx="8513763" cy="665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513" y="1906588"/>
            <a:ext cx="3827462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1375" y="1906588"/>
            <a:ext cx="3827463" cy="208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1375" y="4141788"/>
            <a:ext cx="3827463" cy="208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513" y="1906588"/>
            <a:ext cx="382746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906588"/>
            <a:ext cx="3827463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7191375" y="6570663"/>
            <a:ext cx="1903413" cy="285750"/>
            <a:chOff x="4530" y="4139"/>
            <a:chExt cx="1199" cy="180"/>
          </a:xfrm>
        </p:grpSpPr>
        <p:sp>
          <p:nvSpPr>
            <p:cNvPr id="2" name="AutoShape 2"/>
            <p:cNvSpPr>
              <a:spLocks noChangeArrowheads="1"/>
            </p:cNvSpPr>
            <p:nvPr/>
          </p:nvSpPr>
          <p:spPr bwMode="auto">
            <a:xfrm>
              <a:off x="4530" y="4139"/>
              <a:ext cx="1200" cy="181"/>
            </a:xfrm>
            <a:prstGeom prst="roundRect">
              <a:avLst>
                <a:gd name="adj" fmla="val 55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4530" y="4139"/>
              <a:ext cx="1200" cy="181"/>
            </a:xfrm>
            <a:prstGeom prst="roundRect">
              <a:avLst>
                <a:gd name="adj" fmla="val 55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 anchor="ctr"/>
            <a:lstStyle/>
            <a:p>
              <a:pPr algn="r"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chemeClr val="tx1"/>
                  </a:solidFill>
                  <a:latin typeface="Arial" charset="0"/>
                </a:rPr>
                <a:t>Slide </a:t>
              </a:r>
              <a:fld id="{4CBD7CFE-899F-46DC-A8F0-7F57B7A763B0}" type="slidenum">
                <a:rPr lang="en-GB" sz="900">
                  <a:solidFill>
                    <a:schemeClr val="tx1"/>
                  </a:solidFill>
                  <a:latin typeface="Arial" charset="0"/>
                </a:rPr>
                <a:pPr algn="r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t>‹#›</a:t>
              </a:fld>
              <a:endParaRPr lang="en-GB" sz="9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304800" y="990600"/>
            <a:ext cx="8001000" cy="76200"/>
          </a:xfrm>
          <a:prstGeom prst="roundRect">
            <a:avLst>
              <a:gd name="adj" fmla="val 2083"/>
            </a:avLst>
          </a:prstGeom>
          <a:gradFill rotWithShape="0">
            <a:gsLst>
              <a:gs pos="0">
                <a:srgbClr val="FFFFFF"/>
              </a:gs>
              <a:gs pos="100000">
                <a:srgbClr val="CC0000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7650" y="247650"/>
            <a:ext cx="8513763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906588"/>
            <a:ext cx="7807325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9pPr>
    </p:titleStyle>
    <p:bodyStyle>
      <a:lvl1pPr marL="231775" indent="-231775" algn="l" defTabSz="457200" rtl="0" eaLnBrk="0" fontAlgn="base" hangingPunct="0">
        <a:lnSpc>
          <a:spcPct val="90000"/>
        </a:lnSpc>
        <a:spcBef>
          <a:spcPts val="1375"/>
        </a:spcBef>
        <a:spcAft>
          <a:spcPct val="0"/>
        </a:spcAft>
        <a:buClr>
          <a:srgbClr val="000000"/>
        </a:buClr>
        <a:buSzPct val="100000"/>
        <a:buFont typeface="Symbol" pitchFamily="18" charset="2"/>
        <a:buChar char="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688975" indent="-285750" algn="l" defTabSz="457200" rtl="0" eaLnBrk="0" fontAlgn="base" hangingPunct="0">
        <a:lnSpc>
          <a:spcPct val="90000"/>
        </a:lnSpc>
        <a:spcBef>
          <a:spcPts val="1375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200">
          <a:solidFill>
            <a:srgbClr val="000000"/>
          </a:solidFill>
          <a:latin typeface="+mn-lt"/>
          <a:cs typeface="+mn-cs"/>
        </a:defRPr>
      </a:lvl2pPr>
      <a:lvl3pPr marL="1023938" indent="-220663" algn="l" defTabSz="457200" rtl="0" eaLnBrk="0" fontAlgn="base" hangingPunct="0">
        <a:lnSpc>
          <a:spcPct val="90000"/>
        </a:lnSpc>
        <a:spcBef>
          <a:spcPts val="1375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200">
          <a:solidFill>
            <a:srgbClr val="000000"/>
          </a:solidFill>
          <a:latin typeface="+mn-lt"/>
          <a:cs typeface="+mn-cs"/>
        </a:defRPr>
      </a:lvl3pPr>
      <a:lvl4pPr marL="1373188" indent="-2333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–"/>
        <a:defRPr b="1">
          <a:solidFill>
            <a:srgbClr val="000000"/>
          </a:solidFill>
          <a:latin typeface="+mn-lt"/>
          <a:cs typeface="+mn-cs"/>
        </a:defRPr>
      </a:lvl4pPr>
      <a:lvl5pPr marL="16573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5pPr>
      <a:lvl6pPr marL="21145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6pPr>
      <a:lvl7pPr marL="25717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7pPr>
      <a:lvl8pPr marL="30289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8pPr>
      <a:lvl9pPr marL="34861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19763" y="4267200"/>
            <a:ext cx="3043237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324100"/>
            <a:ext cx="7770813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2800" b="1">
          <a:solidFill>
            <a:srgbClr val="0064FF"/>
          </a:solidFill>
          <a:latin typeface="Comic Sans MS" pitchFamily="66" charset="0"/>
          <a:cs typeface="Lucida Sans Unicode" pitchFamily="34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buClr>
          <a:srgbClr val="0064FF"/>
        </a:buClr>
        <a:buSzPct val="100000"/>
        <a:buFont typeface="Comic Sans MS" pitchFamily="66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9pPr>
    </p:titleStyle>
    <p:bodyStyle>
      <a:lvl1pPr marL="231775" indent="-231775" algn="l" defTabSz="457200" rtl="0" eaLnBrk="0" fontAlgn="base" hangingPunct="0">
        <a:lnSpc>
          <a:spcPct val="90000"/>
        </a:lnSpc>
        <a:spcBef>
          <a:spcPts val="1375"/>
        </a:spcBef>
        <a:spcAft>
          <a:spcPct val="0"/>
        </a:spcAft>
        <a:buClr>
          <a:srgbClr val="000000"/>
        </a:buClr>
        <a:buSzPct val="100000"/>
        <a:buFont typeface="Symbol" pitchFamily="18" charset="2"/>
        <a:buChar char="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688975" indent="-285750" algn="l" defTabSz="457200" rtl="0" eaLnBrk="0" fontAlgn="base" hangingPunct="0">
        <a:lnSpc>
          <a:spcPct val="90000"/>
        </a:lnSpc>
        <a:spcBef>
          <a:spcPts val="1375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200">
          <a:solidFill>
            <a:srgbClr val="000000"/>
          </a:solidFill>
          <a:latin typeface="+mn-lt"/>
          <a:cs typeface="+mn-cs"/>
        </a:defRPr>
      </a:lvl2pPr>
      <a:lvl3pPr marL="1023938" indent="-220663" algn="l" defTabSz="457200" rtl="0" eaLnBrk="0" fontAlgn="base" hangingPunct="0">
        <a:lnSpc>
          <a:spcPct val="90000"/>
        </a:lnSpc>
        <a:spcBef>
          <a:spcPts val="1375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200">
          <a:solidFill>
            <a:srgbClr val="000000"/>
          </a:solidFill>
          <a:latin typeface="+mn-lt"/>
          <a:cs typeface="+mn-cs"/>
        </a:defRPr>
      </a:lvl3pPr>
      <a:lvl4pPr marL="1373188" indent="-2333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–"/>
        <a:defRPr b="1">
          <a:solidFill>
            <a:srgbClr val="000000"/>
          </a:solidFill>
          <a:latin typeface="+mn-lt"/>
          <a:cs typeface="+mn-cs"/>
        </a:defRPr>
      </a:lvl4pPr>
      <a:lvl5pPr marL="16573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5pPr>
      <a:lvl6pPr marL="21145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6pPr>
      <a:lvl7pPr marL="25717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7pPr>
      <a:lvl8pPr marL="30289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8pPr>
      <a:lvl9pPr marL="3486150" indent="-169863" algn="l" defTabSz="457200" rtl="0" eaLnBrk="0" fontAlgn="base" hangingPunct="0">
        <a:lnSpc>
          <a:spcPct val="94000"/>
        </a:lnSpc>
        <a:spcBef>
          <a:spcPts val="338"/>
        </a:spcBef>
        <a:spcAft>
          <a:spcPct val="0"/>
        </a:spcAft>
        <a:buClr>
          <a:srgbClr val="FFCC00"/>
        </a:buClr>
        <a:buSzPct val="100000"/>
        <a:buFont typeface="Arial" charset="0"/>
        <a:buChar char="•"/>
        <a:defRPr b="1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21403</TotalTime>
  <Words>1569</Words>
  <Application>Microsoft Office PowerPoint</Application>
  <PresentationFormat>On-screen Show (4:3)</PresentationFormat>
  <Paragraphs>316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1_Default Design</vt:lpstr>
      <vt:lpstr>PowerPoint Presentation</vt:lpstr>
      <vt:lpstr>Independent vs. Coordinate Percolation</vt:lpstr>
      <vt:lpstr>a precursor: Death of the `Julesz Conjecture’</vt:lpstr>
      <vt:lpstr>Scheduling to Avoid Collision</vt:lpstr>
      <vt:lpstr>The Clairvoyant Demon Conjecture</vt:lpstr>
      <vt:lpstr>Coordinate bond percolation</vt:lpstr>
      <vt:lpstr>Corner Percolation (Balint Toth, Gabor Pete, Pat Hooper)</vt:lpstr>
      <vt:lpstr>PowerPoint Presentation</vt:lpstr>
      <vt:lpstr>PowerPoint Presentation</vt:lpstr>
      <vt:lpstr>Scheduling to Avoid Overuse of a Resource</vt:lpstr>
      <vt:lpstr>A Resulting Variant of Coordinate Percolation                     (joint with Lizz Moseman, NIST)</vt:lpstr>
      <vt:lpstr>Why might we expect good behavior?</vt:lpstr>
      <vt:lpstr>A percolation algorithm</vt:lpstr>
      <vt:lpstr>The Analytic Approach</vt:lpstr>
      <vt:lpstr>A transformation to combinatorics</vt:lpstr>
      <vt:lpstr>Percolating from Order Information</vt:lpstr>
      <vt:lpstr>How nice is this time-varying Markov chain?</vt:lpstr>
      <vt:lpstr>Wrap-up</vt:lpstr>
      <vt:lpstr>What’s still open?  Lots…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msri</dc:creator>
  <cp:lastModifiedBy>Windows User</cp:lastModifiedBy>
  <cp:revision>402</cp:revision>
  <dcterms:modified xsi:type="dcterms:W3CDTF">2012-02-22T16:51:54Z</dcterms:modified>
</cp:coreProperties>
</file>