
<file path=[Content_Types].xml><?xml version="1.0" encoding="utf-8"?>
<Types xmlns="http://schemas.openxmlformats.org/package/2006/content-types">
  <Override PartName="/ppt/slides/slide14.xml" ContentType="application/vnd.openxmlformats-officedocument.presentationml.slide+xml"/>
  <Override PartName="/ppt/slideLayouts/slideLayout8.xml" ContentType="application/vnd.openxmlformats-officedocument.presentationml.slideLayout+xml"/>
  <Override PartName="/ppt/slides/slide33.xml" ContentType="application/vnd.openxmlformats-officedocument.presentationml.slide+xml"/>
  <Override PartName="/ppt/slides/slide49.xml" ContentType="application/vnd.openxmlformats-officedocument.presentationml.slide+xml"/>
  <Override PartName="/ppt/notesSlides/notesSlide30.xml" ContentType="application/vnd.openxmlformats-officedocument.presentationml.notesSlide+xml"/>
  <Default Extension="bin" ContentType="application/vnd.openxmlformats-officedocument.presentationml.printerSettings"/>
  <Override PartName="/ppt/notesSlides/notesSlide13.xml" ContentType="application/vnd.openxmlformats-officedocument.presentationml.notesSlide+xml"/>
  <Override PartName="/ppt/notesSlides/notesSlide29.xml" ContentType="application/vnd.openxmlformats-officedocument.presentationml.notesSlide+xml"/>
  <Override PartName="/ppt/notesSlides/notesSlide2.xml" ContentType="application/vnd.openxmlformats-officedocument.presentationml.notesSlide+xml"/>
  <Override PartName="/ppt/slides/slide18.xml" ContentType="application/vnd.openxmlformats-officedocument.presentationml.slide+xml"/>
  <Override PartName="/ppt/slides/slide37.xml" ContentType="application/vnd.openxmlformats-officedocument.presentationml.slide+xml"/>
  <Override PartName="/ppt/slides/slide3.xml" ContentType="application/vnd.openxmlformats-officedocument.presentationml.slide+xml"/>
  <Override PartName="/ppt/notesSlides/notesSlide34.xml" ContentType="application/vnd.openxmlformats-officedocument.presentationml.notesSlide+xml"/>
  <Override PartName="/ppt/slideLayouts/slideLayout1.xml" ContentType="application/vnd.openxmlformats-officedocument.presentationml.slideLayout+xml"/>
  <Override PartName="/ppt/slides/slide23.xml" ContentType="application/vnd.openxmlformats-officedocument.presentationml.slide+xml"/>
  <Override PartName="/ppt/slides/slide42.xml" ContentType="application/vnd.openxmlformats-officedocument.presentationml.slide+xml"/>
  <Override PartName="/ppt/theme/theme1.xml" ContentType="application/vnd.openxmlformats-officedocument.theme+xml"/>
  <Override PartName="/ppt/slideLayouts/slideLayout10.xml" ContentType="application/vnd.openxmlformats-officedocument.presentationml.slideLayout+xml"/>
  <Override PartName="/ppt/notesSlides/notesSlide17.xml" ContentType="application/vnd.openxmlformats-officedocument.presentationml.notesSlide+xml"/>
  <Override PartName="/ppt/notesSlides/notesSlide36.xml" ContentType="application/vnd.openxmlformats-officedocument.presentationml.notesSlide+xml"/>
  <Override PartName="/ppt/notesSlides/notesSlide6.xml" ContentType="application/vnd.openxmlformats-officedocument.presentationml.notesSlide+xml"/>
  <Override PartName="/ppt/notesSlides/notesSlide22.xml" ContentType="application/vnd.openxmlformats-officedocument.presentationml.notesSlide+xml"/>
  <Override PartName="/ppt/slides/slide7.xml" ContentType="application/vnd.openxmlformats-officedocument.presentationml.slide+xml"/>
  <Override PartName="/ppt/slideLayouts/slideLayout5.xml" ContentType="application/vnd.openxmlformats-officedocument.presentationml.slideLayout+xml"/>
  <Override PartName="/ppt/slides/slide30.xml" ContentType="application/vnd.openxmlformats-officedocument.presentationml.slide+xml"/>
  <Override PartName="/ppt/slides/slide27.xml" ContentType="application/vnd.openxmlformats-officedocument.presentationml.slide+xml"/>
  <Override PartName="/ppt/slides/slide11.xml" ContentType="application/vnd.openxmlformats-officedocument.presentationml.slide+xml"/>
  <Override PartName="/ppt/slides/slide46.xml" ContentType="application/vnd.openxmlformats-officedocument.presentationml.slide+xml"/>
  <Override PartName="/ppt/notesSlides/notesSlide41.xml" ContentType="application/vnd.openxmlformats-officedocument.presentationml.notesSlide+xml"/>
  <Override PartName="/ppt/notesSlides/notesSlide8.xml" ContentType="application/vnd.openxmlformats-officedocument.presentationml.notesSlide+xml"/>
  <Override PartName="/ppt/notesSlides/notesSlide26.xml" ContentType="application/vnd.openxmlformats-officedocument.presentationml.notesSlide+xml"/>
  <Override PartName="/ppt/notesSlides/notesSlide45.xml" ContentType="application/vnd.openxmlformats-officedocument.presentationml.notesSlide+xml"/>
  <Override PartName="/ppt/slideLayouts/slideLayout9.xml" ContentType="application/vnd.openxmlformats-officedocument.presentationml.slideLayout+xml"/>
  <Override PartName="/ppt/slides/slide34.xml" ContentType="application/vnd.openxmlformats-officedocument.presentationml.slide+xml"/>
  <Override PartName="/ppt/slides/slide15.xml" ContentType="application/vnd.openxmlformats-officedocument.presentationml.slide+xml"/>
  <Override PartName="/ppt/notesSlides/notesSlide31.xml" ContentType="application/vnd.openxmlformats-officedocument.presentationml.notesSlide+xml"/>
  <Override PartName="/ppt/slides/slide20.xml" ContentType="application/vnd.openxmlformats-officedocument.presentationml.slide+xml"/>
  <Override PartName="/ppt/presProps.xml" ContentType="application/vnd.openxmlformats-officedocument.presentationml.presProps+xml"/>
  <Override PartName="/ppt/notesSlides/notesSlide14.xml" ContentType="application/vnd.openxmlformats-officedocument.presentationml.notesSlide+xml"/>
  <Override PartName="/ppt/notesSlides/notesSlide3.xml" ContentType="application/vnd.openxmlformats-officedocument.presentationml.notesSlide+xml"/>
  <Override PartName="/ppt/slides/slide19.xml" ContentType="application/vnd.openxmlformats-officedocument.presentationml.slide+xml"/>
  <Override PartName="/ppt/slides/slide38.xml" ContentType="application/vnd.openxmlformats-officedocument.presentationml.slide+xml"/>
  <Override PartName="/ppt/slides/slide4.xml" ContentType="application/vnd.openxmlformats-officedocument.presentationml.slide+xml"/>
  <Override PartName="/ppt/notesSlides/notesSlide35.xml" ContentType="application/vnd.openxmlformats-officedocument.presentationml.notesSlide+xml"/>
  <Override PartName="/ppt/slideLayouts/slideLayout2.xml" ContentType="application/vnd.openxmlformats-officedocument.presentationml.slideLayout+xml"/>
  <Override PartName="/ppt/slides/slide24.xml" ContentType="application/vnd.openxmlformats-officedocument.presentationml.slide+xml"/>
  <Override PartName="/ppt/slides/slide43.xml" ContentType="application/vnd.openxmlformats-officedocument.presentationml.slide+xml"/>
  <Override PartName="/ppt/theme/theme2.xml" ContentType="application/vnd.openxmlformats-officedocument.theme+xml"/>
  <Override PartName="/ppt/slideLayouts/slideLayout11.xml" ContentType="application/vnd.openxmlformats-officedocument.presentationml.slideLayout+xml"/>
  <Override PartName="/ppt/notesSlides/notesSlide18.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ppt/notesSlides/notesSlide7.xml" ContentType="application/vnd.openxmlformats-officedocument.presentationml.notesSlide+xml"/>
  <Default Extension="jpeg" ContentType="image/jpeg"/>
  <Override PartName="/ppt/notesSlides/notesSlide23.xml" ContentType="application/vnd.openxmlformats-officedocument.presentationml.notesSlide+xml"/>
  <Default Extension="vml" ContentType="application/vnd.openxmlformats-officedocument.vmlDrawing"/>
  <Override PartName="/ppt/slides/slide12.xml" ContentType="application/vnd.openxmlformats-officedocument.presentationml.slide+xml"/>
  <Override PartName="/ppt/slides/slide8.xml" ContentType="application/vnd.openxmlformats-officedocument.presentationml.slide+xml"/>
  <Override PartName="/ppt/slides/slide28.xml" ContentType="application/vnd.openxmlformats-officedocument.presentationml.slide+xml"/>
  <Override PartName="/ppt/slides/slide50.xml" ContentType="application/vnd.openxmlformats-officedocument.presentationml.slide+xml"/>
  <Override PartName="/ppt/slides/slide47.xml" ContentType="application/vnd.openxmlformats-officedocument.presentationml.slide+xml"/>
  <Override PartName="/ppt/notesSlides/notesSlide42.xml" ContentType="application/vnd.openxmlformats-officedocument.presentationml.notesSlide+xml"/>
  <Override PartName="/ppt/slideLayouts/slideLayout6.xml" ContentType="application/vnd.openxmlformats-officedocument.presentationml.slideLayout+xml"/>
  <Override PartName="/ppt/notesSlides/notesSlide9.xml" ContentType="application/vnd.openxmlformats-officedocument.presentationml.notesSlide+xml"/>
  <Override PartName="/ppt/slides/slide31.xml" ContentType="application/vnd.openxmlformats-officedocument.presentationml.slide+xml"/>
  <Override PartName="/ppt/notesSlides/notesSlide11.xml" ContentType="application/vnd.openxmlformats-officedocument.presentationml.notesSlide+xml"/>
  <Default Extension="rels" ContentType="application/vnd.openxmlformats-package.relationships+xml"/>
  <Override PartName="/ppt/notesSlides/notesSlide27.xml" ContentType="application/vnd.openxmlformats-officedocument.presentationml.notesSlide+xml"/>
  <Override PartName="/ppt/notesSlides/notesSlide46.xml" ContentType="application/vnd.openxmlformats-officedocument.presentationml.notesSlide+xml"/>
  <Override PartName="/ppt/slides/slide16.xml" ContentType="application/vnd.openxmlformats-officedocument.presentationml.slide+xml"/>
  <Override PartName="/ppt/slides/slide35.xml" ContentType="application/vnd.openxmlformats-officedocument.presentationml.slide+xml"/>
  <Override PartName="/ppt/slides/slide1.xml" ContentType="application/vnd.openxmlformats-officedocument.presentationml.slide+xml"/>
  <Override PartName="/ppt/notesSlides/notesSlide32.xml" ContentType="application/vnd.openxmlformats-officedocument.presentationml.notesSlide+xml"/>
  <Override PartName="/ppt/slides/slide21.xml" ContentType="application/vnd.openxmlformats-officedocument.presentationml.slide+xml"/>
  <Override PartName="/ppt/slides/slide40.xml" ContentType="application/vnd.openxmlformats-officedocument.presentationml.slide+xml"/>
  <Override PartName="/ppt/notesSlides/notesSlide15.xml" ContentType="application/vnd.openxmlformats-officedocument.presentationml.notesSlide+xml"/>
  <Override PartName="/ppt/notesSlides/notesSlide4.xml" ContentType="application/vnd.openxmlformats-officedocument.presentationml.notesSlide+xml"/>
  <Override PartName="/ppt/slides/slide39.xml" ContentType="application/vnd.openxmlformats-officedocument.presentationml.slide+xml"/>
  <Override PartName="/ppt/notesSlides/notesSlide20.xml" ContentType="application/vnd.openxmlformats-officedocument.presentationml.notes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s/slide25.xml" ContentType="application/vnd.openxmlformats-officedocument.presentationml.slide+xml"/>
  <Override PartName="/ppt/slides/slide44.xml" ContentType="application/vnd.openxmlformats-officedocument.presentationml.slide+xml"/>
  <Override PartName="/ppt/notesSlides/notesSlide19.xml" ContentType="application/vnd.openxmlformats-officedocument.presentationml.notesSlide+xml"/>
  <Override PartName="/ppt/notesSlides/notesSlide38.xml" ContentType="application/vnd.openxmlformats-officedocument.presentationml.notesSlide+xml"/>
  <Override PartName="/ppt/notesSlides/notesSlide24.xml" ContentType="application/vnd.openxmlformats-officedocument.presentationml.notesSlide+xml"/>
  <Override PartName="/ppt/slides/slide9.xml" ContentType="application/vnd.openxmlformats-officedocument.presentationml.slide+xml"/>
  <Override PartName="/ppt/slides/slide13.xml" ContentType="application/vnd.openxmlformats-officedocument.presentationml.slide+xml"/>
  <Default Extension="xml" ContentType="application/xml"/>
  <Override PartName="/ppt/tableStyles.xml" ContentType="application/vnd.openxmlformats-officedocument.presentationml.tableStyles+xml"/>
  <Override PartName="/ppt/slides/slide48.xml" ContentType="application/vnd.openxmlformats-officedocument.presentationml.slide+xml"/>
  <Override PartName="/ppt/notesSlides/notesSlide43.xml" ContentType="application/vnd.openxmlformats-officedocument.presentationml.notesSlide+xml"/>
  <Override PartName="/ppt/notesSlides/notesSlide10.xml" ContentType="application/vnd.openxmlformats-officedocument.presentationml.notesSlide+xml"/>
  <Override PartName="/ppt/slideLayouts/slideLayout7.xml" ContentType="application/vnd.openxmlformats-officedocument.presentationml.slideLayout+xml"/>
  <Override PartName="/ppt/slides/slide32.xml" ContentType="application/vnd.openxmlformats-officedocument.presentationml.slide+xml"/>
  <Override PartName="/ppt/viewProps.xml" ContentType="application/vnd.openxmlformats-officedocument.presentationml.viewProps+xml"/>
  <Override PartName="/ppt/slides/slide29.xml" ContentType="application/vnd.openxmlformats-officedocument.presentationml.slide+xml"/>
  <Override PartName="/docProps/app.xml" ContentType="application/vnd.openxmlformats-officedocument.extended-properties+xml"/>
  <Override PartName="/ppt/notesMasters/notesMaster1.xml" ContentType="application/vnd.openxmlformats-officedocument.presentationml.notesMaster+xml"/>
  <Override PartName="/ppt/notesSlides/notesSlide12.xml" ContentType="application/vnd.openxmlformats-officedocument.presentationml.notesSlide+xml"/>
  <Override PartName="/ppt/notesSlides/notesSlide28.xml" ContentType="application/vnd.openxmlformats-officedocument.presentationml.notesSlide+xml"/>
  <Override PartName="/ppt/notesSlides/notesSlide1.xml" ContentType="application/vnd.openxmlformats-officedocument.presentationml.notesSlide+xml"/>
  <Override PartName="/ppt/slides/slide17.xml" ContentType="application/vnd.openxmlformats-officedocument.presentationml.slide+xml"/>
  <Override PartName="/ppt/slides/slide36.xml" ContentType="application/vnd.openxmlformats-officedocument.presentationml.slide+xml"/>
  <Override PartName="/ppt/presentation.xml" ContentType="application/vnd.openxmlformats-officedocument.presentationml.presentation.main+xml"/>
  <Override PartName="/ppt/slides/slide2.xml" ContentType="application/vnd.openxmlformats-officedocument.presentationml.slide+xml"/>
  <Override PartName="/ppt/notesSlides/notesSlide33.xml" ContentType="application/vnd.openxmlformats-officedocument.presentationml.notesSlide+xml"/>
  <Override PartName="/ppt/slides/slide22.xml" ContentType="application/vnd.openxmlformats-officedocument.presentationml.slide+xml"/>
  <Override PartName="/ppt/slides/slide41.xml" ContentType="application/vnd.openxmlformats-officedocument.presentationml.slide+xml"/>
  <Override PartName="/ppt/notesSlides/notesSlide16.xml" ContentType="application/vnd.openxmlformats-officedocument.presentationml.notesSlide+xml"/>
  <Override PartName="/ppt/notesSlides/notesSlide5.xml" ContentType="application/vnd.openxmlformats-officedocument.presentationml.notesSlide+xml"/>
  <Override PartName="/ppt/notesSlides/notesSlide21.xml" ContentType="application/vnd.openxmlformats-officedocument.presentationml.notesSlide+xml"/>
  <Override PartName="/ppt/notesSlides/notesSlide40.xml" ContentType="application/vnd.openxmlformats-officedocument.presentationml.notesSlide+xml"/>
  <Override PartName="/ppt/slideLayouts/slideLayout4.xml" ContentType="application/vnd.openxmlformats-officedocument.presentationml.slideLayout+xml"/>
  <Override PartName="/ppt/slides/slide10.xml" ContentType="application/vnd.openxmlformats-officedocument.presentationml.slide+xml"/>
  <Override PartName="/ppt/slides/slide26.xml" ContentType="application/vnd.openxmlformats-officedocument.presentationml.slide+xml"/>
  <Override PartName="/ppt/slides/slide45.xml" ContentType="application/vnd.openxmlformats-officedocument.presentationml.slide+xml"/>
  <Override PartName="/ppt/slides/slide6.xml" ContentType="application/vnd.openxmlformats-officedocument.presentationml.slide+xml"/>
  <Override PartName="/ppt/notesSlides/notesSlide39.xml" ContentType="application/vnd.openxmlformats-officedocument.presentationml.notesSlide+xml"/>
  <Default Extension="png" ContentType="image/png"/>
  <Override PartName="/ppt/notesSlides/notesSlide25.xml" ContentType="application/vnd.openxmlformats-officedocument.presentationml.notesSlide+xml"/>
  <Override PartName="/ppt/notesSlides/notesSlide44.xml" ContentType="application/vnd.openxmlformats-officedocument.presentationml.notesSlid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844" r:id="rId1"/>
  </p:sldMasterIdLst>
  <p:notesMasterIdLst>
    <p:notesMasterId r:id="rId52"/>
  </p:notesMasterIdLst>
  <p:sldIdLst>
    <p:sldId id="256" r:id="rId2"/>
    <p:sldId id="299" r:id="rId3"/>
    <p:sldId id="380" r:id="rId4"/>
    <p:sldId id="381" r:id="rId5"/>
    <p:sldId id="301" r:id="rId6"/>
    <p:sldId id="302" r:id="rId7"/>
    <p:sldId id="306" r:id="rId8"/>
    <p:sldId id="389" r:id="rId9"/>
    <p:sldId id="307" r:id="rId10"/>
    <p:sldId id="308" r:id="rId11"/>
    <p:sldId id="280" r:id="rId12"/>
    <p:sldId id="322" r:id="rId13"/>
    <p:sldId id="323" r:id="rId14"/>
    <p:sldId id="390" r:id="rId15"/>
    <p:sldId id="324" r:id="rId16"/>
    <p:sldId id="391" r:id="rId17"/>
    <p:sldId id="325" r:id="rId18"/>
    <p:sldId id="392" r:id="rId19"/>
    <p:sldId id="326" r:id="rId20"/>
    <p:sldId id="328" r:id="rId21"/>
    <p:sldId id="330" r:id="rId22"/>
    <p:sldId id="359" r:id="rId23"/>
    <p:sldId id="329" r:id="rId24"/>
    <p:sldId id="393" r:id="rId25"/>
    <p:sldId id="335" r:id="rId26"/>
    <p:sldId id="332" r:id="rId27"/>
    <p:sldId id="333" r:id="rId28"/>
    <p:sldId id="334" r:id="rId29"/>
    <p:sldId id="395" r:id="rId30"/>
    <p:sldId id="336" r:id="rId31"/>
    <p:sldId id="340" r:id="rId32"/>
    <p:sldId id="396" r:id="rId33"/>
    <p:sldId id="338" r:id="rId34"/>
    <p:sldId id="339" r:id="rId35"/>
    <p:sldId id="341" r:id="rId36"/>
    <p:sldId id="360" r:id="rId37"/>
    <p:sldId id="361" r:id="rId38"/>
    <p:sldId id="362" r:id="rId39"/>
    <p:sldId id="363" r:id="rId40"/>
    <p:sldId id="364" r:id="rId41"/>
    <p:sldId id="365" r:id="rId42"/>
    <p:sldId id="397" r:id="rId43"/>
    <p:sldId id="293" r:id="rId44"/>
    <p:sldId id="383" r:id="rId45"/>
    <p:sldId id="384" r:id="rId46"/>
    <p:sldId id="385" r:id="rId47"/>
    <p:sldId id="386" r:id="rId48"/>
    <p:sldId id="387" r:id="rId49"/>
    <p:sldId id="372" r:id="rId50"/>
    <p:sldId id="388" r:id="rId5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D30000"/>
  </p:clrMru>
  <p:extLst>
    <p:ext uri="{E76CE94A-603C-4142-B9EB-6D1370010A27}">
      <p14:discardImageEditData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 uri="{D31A062A-798A-4329-ABDD-BBA856620510}">
      <p14:defaultImageDpi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1535" autoAdjust="0"/>
    <p:restoredTop sz="71519" autoAdjust="0"/>
  </p:normalViewPr>
  <p:slideViewPr>
    <p:cSldViewPr snapToGrid="0" snapToObjects="1">
      <p:cViewPr varScale="1">
        <p:scale>
          <a:sx n="78" d="100"/>
          <a:sy n="78" d="100"/>
        </p:scale>
        <p:origin x="-1952" y="-120"/>
      </p:cViewPr>
      <p:guideLst>
        <p:guide orient="horz" pos="2160"/>
        <p:guide pos="2880"/>
      </p:guideLst>
    </p:cSldViewPr>
  </p:slideViewPr>
  <p:notesTextViewPr>
    <p:cViewPr>
      <p:scale>
        <a:sx n="185" d="100"/>
        <a:sy n="185"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notesMaster" Target="notesMasters/notesMaster1.xml"/><Relationship Id="rId53" Type="http://schemas.openxmlformats.org/officeDocument/2006/relationships/printerSettings" Target="printerSettings/printerSettings1.bin"/><Relationship Id="rId54" Type="http://schemas.openxmlformats.org/officeDocument/2006/relationships/presProps" Target="presProps.xml"/><Relationship Id="rId55" Type="http://schemas.openxmlformats.org/officeDocument/2006/relationships/viewProps" Target="viewProps.xml"/><Relationship Id="rId56" Type="http://schemas.openxmlformats.org/officeDocument/2006/relationships/theme" Target="theme/theme1.xml"/><Relationship Id="rId57"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FDB8E0-34CA-864E-9BE5-B159F304FF3F}" type="datetimeFigureOut">
              <a:rPr lang="en-US" smtClean="0"/>
              <a:pPr/>
              <a:t>3/24/12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DB8285-9971-834A-B290-1717BD5B4046}"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88026902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In this talk, I’ll provide illustration of elementary-grade students engaged in mathematical practices. Their engagement with practices happens in the context of their work in early algebraic thinking.</a:t>
            </a:r>
          </a:p>
        </p:txBody>
      </p:sp>
      <p:sp>
        <p:nvSpPr>
          <p:cNvPr id="4" name="Slide Number Placeholder 3"/>
          <p:cNvSpPr>
            <a:spLocks noGrp="1"/>
          </p:cNvSpPr>
          <p:nvPr>
            <p:ph type="sldNum" sz="quarter" idx="10"/>
          </p:nvPr>
        </p:nvSpPr>
        <p:spPr/>
        <p:txBody>
          <a:bodyPr/>
          <a:lstStyle/>
          <a:p>
            <a:fld id="{DCDB8285-9971-834A-B290-1717BD5B4046}"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Slide Image Placeholder 1"/>
          <p:cNvSpPr>
            <a:spLocks noGrp="1" noRot="1" noChangeAspec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ea typeface="ＭＳ Ｐゴシック" charset="-128"/>
                <a:cs typeface="ＭＳ Ｐゴシック" charset="-128"/>
              </a:rPr>
              <a:t>We</a:t>
            </a:r>
            <a:r>
              <a:rPr lang="en-US" baseline="0" dirty="0" smtClean="0">
                <a:ea typeface="ＭＳ Ｐゴシック" charset="-128"/>
                <a:cs typeface="ＭＳ Ｐゴシック" charset="-128"/>
              </a:rPr>
              <a:t> also see in this example a group of third graders who are learning to attend to precision. Certainly, mathematical precision can mean many things. Among them, as the Common Core states, “</a:t>
            </a:r>
            <a:r>
              <a:rPr lang="en-US" sz="1200" kern="1200" baseline="0" dirty="0" smtClean="0">
                <a:solidFill>
                  <a:schemeClr val="tx1"/>
                </a:solidFill>
                <a:latin typeface="+mn-lt"/>
                <a:ea typeface="+mn-ea"/>
                <a:cs typeface="+mn-cs"/>
              </a:rPr>
              <a:t>Mathematically proficient students try to communicate precisely to others.”</a:t>
            </a:r>
          </a:p>
          <a:p>
            <a:r>
              <a:rPr lang="en-US" sz="1200" kern="1200" baseline="0" dirty="0" smtClean="0">
                <a:solidFill>
                  <a:schemeClr val="tx1"/>
                </a:solidFill>
                <a:latin typeface="+mn-lt"/>
                <a:ea typeface="+mn-ea"/>
                <a:cs typeface="+mn-cs"/>
              </a:rPr>
              <a:t>As illustrated in this clip, learning to speak with precision does not come easily. The students use their own language to communicate the idea they have in mind. The teacher, as illustrated by Olivia, can introduce vocabulary to help them state their idea more clearly. However, notice that at this stage of their education, helping students learn about precision in language doesn’t mean that you are trying to get students to state the most precise formulation. Olivia could, herself, present a statement, and most likely her students would be able to understand it and repeat it. But if we want students to be able to communicate precisely, they need to do the work we see in this clip. Here students are using the language they have, making incremental steps toward greater precision.</a:t>
            </a:r>
          </a:p>
        </p:txBody>
      </p:sp>
      <p:sp>
        <p:nvSpPr>
          <p:cNvPr id="4" name="Slide Number Placeholder 3"/>
          <p:cNvSpPr>
            <a:spLocks noGrp="1"/>
          </p:cNvSpPr>
          <p:nvPr>
            <p:ph type="sldNum" sz="quarter" idx="5"/>
          </p:nvPr>
        </p:nvSpPr>
        <p:spPr/>
        <p:txBody>
          <a:bodyPr/>
          <a:lstStyle/>
          <a:p>
            <a:pPr>
              <a:defRPr/>
            </a:pPr>
            <a:fld id="{B3F26D55-3435-3543-B32A-C6F09B2F3CBB}"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Let’s consider another way the associative property comes up in contexts of early number work.</a:t>
            </a:r>
          </a:p>
          <a:p>
            <a:r>
              <a:rPr lang="en-US" baseline="0" dirty="0" smtClean="0"/>
              <a:t>In a second grade class, students were given problems like these to solve. The first problem involves 5 + 5; the second, 5 + 6.</a:t>
            </a:r>
          </a:p>
          <a:p>
            <a:endParaRPr lang="en-US" baseline="0" dirty="0" smtClean="0"/>
          </a:p>
        </p:txBody>
      </p:sp>
      <p:sp>
        <p:nvSpPr>
          <p:cNvPr id="4" name="Slide Number Placeholder 3"/>
          <p:cNvSpPr>
            <a:spLocks noGrp="1"/>
          </p:cNvSpPr>
          <p:nvPr>
            <p:ph type="sldNum" sz="quarter" idx="10"/>
          </p:nvPr>
        </p:nvSpPr>
        <p:spPr/>
        <p:txBody>
          <a:bodyPr/>
          <a:lstStyle/>
          <a:p>
            <a:fld id="{DCDB8285-9971-834A-B290-1717BD5B4046}"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But the students weren’t asked to solve the problems independently. Rather, they were asked to think about how they can use the first problem to help them solve the second.</a:t>
            </a:r>
          </a:p>
          <a:p>
            <a:endParaRPr lang="en-US" baseline="0" dirty="0" smtClean="0"/>
          </a:p>
        </p:txBody>
      </p:sp>
      <p:sp>
        <p:nvSpPr>
          <p:cNvPr id="4" name="Slide Number Placeholder 3"/>
          <p:cNvSpPr>
            <a:spLocks noGrp="1"/>
          </p:cNvSpPr>
          <p:nvPr>
            <p:ph type="sldNum" sz="quarter" idx="10"/>
          </p:nvPr>
        </p:nvSpPr>
        <p:spPr/>
        <p:txBody>
          <a:bodyPr/>
          <a:lstStyle/>
          <a:p>
            <a:fld id="{DCDB8285-9971-834A-B290-1717BD5B4046}"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Slide Image Placeholder 1"/>
          <p:cNvSpPr>
            <a:spLocks noGrp="1" noRot="1" noChangeAspec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ea typeface="ＭＳ Ｐゴシック" charset="-128"/>
                <a:cs typeface="ＭＳ Ｐゴシック" charset="-128"/>
              </a:rPr>
              <a:t>As in the previous class, the second graders </a:t>
            </a:r>
            <a:r>
              <a:rPr lang="en-US" baseline="0" dirty="0" smtClean="0">
                <a:ea typeface="ＭＳ Ｐゴシック" charset="-128"/>
                <a:cs typeface="ＭＳ Ｐゴシック" charset="-128"/>
              </a:rPr>
              <a:t>worked on several problems like these—first where 1 is added to an addend, later where other numbers are added to an addend. Then they were challenged to state what that rule was. Again, this is an example of the eighth practice. </a:t>
            </a:r>
          </a:p>
          <a:p>
            <a:endParaRPr lang="en-US" dirty="0" smtClean="0">
              <a:ea typeface="ＭＳ Ｐゴシック" charset="-128"/>
              <a:cs typeface="ＭＳ Ｐゴシック" charset="-128"/>
            </a:endParaRPr>
          </a:p>
        </p:txBody>
      </p:sp>
      <p:sp>
        <p:nvSpPr>
          <p:cNvPr id="4" name="Slide Number Placeholder 3"/>
          <p:cNvSpPr>
            <a:spLocks noGrp="1"/>
          </p:cNvSpPr>
          <p:nvPr>
            <p:ph type="sldNum" sz="quarter" idx="5"/>
          </p:nvPr>
        </p:nvSpPr>
        <p:spPr/>
        <p:txBody>
          <a:bodyPr/>
          <a:lstStyle/>
          <a:p>
            <a:pPr>
              <a:defRPr/>
            </a:pPr>
            <a:fld id="{B3F26D55-3435-3543-B32A-C6F09B2F3CBB}"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DB8285-9971-834A-B290-1717BD5B4046}"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Slide Image Placeholder 1"/>
          <p:cNvSpPr>
            <a:spLocks noGrp="1" noRot="1" noChangeAspec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200" kern="1200" baseline="0" dirty="0" smtClean="0">
                <a:solidFill>
                  <a:schemeClr val="tx1"/>
                </a:solidFill>
                <a:latin typeface="+mn-lt"/>
                <a:ea typeface="+mn-ea"/>
                <a:cs typeface="+mn-cs"/>
              </a:rPr>
              <a:t>In this clip, the teacher is setting his students up to work on arguments that show why their claim works for all numbers. In all of the classes in our project, once a general claim has been articulated, the next challenge to the students is to prove it. Our cameras were not in Mike’s room when the students shared their representations, but the camera was in Alice’s third grade classroom when they were discussing the same claim the second graders were working on. The third graders were thinking about the more limited claim, about adding 1 to an addend.</a:t>
            </a:r>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5"/>
          </p:nvPr>
        </p:nvSpPr>
        <p:spPr/>
        <p:txBody>
          <a:bodyPr/>
          <a:lstStyle/>
          <a:p>
            <a:pPr>
              <a:defRPr/>
            </a:pPr>
            <a:fld id="{B3F26D55-3435-3543-B32A-C6F09B2F3CBB}"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Slide Image Placeholder 1"/>
          <p:cNvSpPr>
            <a:spLocks noGrp="1" noRot="1" noChangeAspec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200" kern="1200" baseline="0" dirty="0" smtClean="0">
                <a:solidFill>
                  <a:schemeClr val="tx1"/>
                </a:solidFill>
                <a:latin typeface="+mn-lt"/>
                <a:ea typeface="+mn-ea"/>
                <a:cs typeface="+mn-cs"/>
              </a:rPr>
              <a:t>You may have noticed some of what was written on the board behind the teacher. These are the examples the students had started with to formulate their generalization. One might ask, why is a third grade class working on numbers so small when the Common Core states that third graders are to fluently add and subtract within 1000? The point is this: In these lessons, the students aren’t working on computation. Rather, they are studying the behavior of addition for numbers of </a:t>
            </a:r>
            <a:r>
              <a:rPr lang="en-US" sz="1200" i="1" kern="1200" baseline="0" dirty="0" smtClean="0">
                <a:solidFill>
                  <a:schemeClr val="tx1"/>
                </a:solidFill>
                <a:latin typeface="+mn-lt"/>
                <a:ea typeface="+mn-ea"/>
                <a:cs typeface="+mn-cs"/>
              </a:rPr>
              <a:t>any</a:t>
            </a:r>
            <a:r>
              <a:rPr lang="en-US" sz="1200" i="0" kern="1200" baseline="0" dirty="0" smtClean="0">
                <a:solidFill>
                  <a:schemeClr val="tx1"/>
                </a:solidFill>
                <a:latin typeface="+mn-lt"/>
                <a:ea typeface="+mn-ea"/>
                <a:cs typeface="+mn-cs"/>
              </a:rPr>
              <a:t> size. But in order to be able to notice the regularity and express it, frequently it’s important that students start out examining what is happening with small numbers so that their mental energy is available for that task. Notice that, even though the students had small numbers of cubes in their models, they were saying that a stick of cubes could stand for any number. No matter how many green and yellow cubes there are, when a blue cube is attached to the yellow stack to increase one addend by 1, the total number of cubes increases by 1. </a:t>
            </a:r>
          </a:p>
          <a:p>
            <a:r>
              <a:rPr lang="en-US" sz="1200" i="0" kern="1200" baseline="0" dirty="0" smtClean="0">
                <a:solidFill>
                  <a:schemeClr val="tx1"/>
                </a:solidFill>
                <a:latin typeface="+mn-lt"/>
                <a:ea typeface="+mn-ea"/>
                <a:cs typeface="+mn-cs"/>
              </a:rPr>
              <a:t>But the teacher has an additional agenda for this class, which she names in the next clip.</a:t>
            </a:r>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5"/>
          </p:nvPr>
        </p:nvSpPr>
        <p:spPr/>
        <p:txBody>
          <a:bodyPr/>
          <a:lstStyle/>
          <a:p>
            <a:pPr>
              <a:defRPr/>
            </a:pPr>
            <a:fld id="{B3F26D55-3435-3543-B32A-C6F09B2F3CBB}" type="slidenum">
              <a:rPr lang="en-US" smtClean="0"/>
              <a:pPr>
                <a:defRPr/>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Alice is asking her students, Does this</a:t>
            </a:r>
            <a:r>
              <a:rPr lang="en-US" baseline="0" dirty="0" smtClean="0"/>
              <a:t> kind of thing work for other operations?</a:t>
            </a:r>
          </a:p>
          <a:p>
            <a:r>
              <a:rPr lang="en-US" dirty="0" smtClean="0"/>
              <a:t>The issue is,</a:t>
            </a:r>
            <a:r>
              <a:rPr lang="en-US" baseline="0" dirty="0" smtClean="0"/>
              <a:t> when students notice a generalization about addition, even when it’s explicitly stated that it is about addition, many assume that their generalization is about the behavior of </a:t>
            </a:r>
            <a:r>
              <a:rPr lang="en-US" i="1" baseline="0" dirty="0" smtClean="0"/>
              <a:t>numbers</a:t>
            </a:r>
            <a:r>
              <a:rPr lang="en-US" i="0" baseline="0" dirty="0" smtClean="0"/>
              <a:t>. They don’t realize their generalization is limited to a specific operation.</a:t>
            </a:r>
            <a:endParaRPr lang="en-US" dirty="0"/>
          </a:p>
        </p:txBody>
      </p:sp>
      <p:sp>
        <p:nvSpPr>
          <p:cNvPr id="4" name="Slide Number Placeholder 3"/>
          <p:cNvSpPr>
            <a:spLocks noGrp="1"/>
          </p:cNvSpPr>
          <p:nvPr>
            <p:ph type="sldNum" sz="quarter" idx="10"/>
          </p:nvPr>
        </p:nvSpPr>
        <p:spPr/>
        <p:txBody>
          <a:bodyPr/>
          <a:lstStyle/>
          <a:p>
            <a:fld id="{DCDB8285-9971-834A-B290-1717BD5B4046}" type="slidenum">
              <a:rPr lang="en-US" smtClean="0"/>
              <a:pPr/>
              <a:t>19</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7042" name="Slide Image Placeholder 1"/>
          <p:cNvSpPr>
            <a:spLocks noGrp="1" noRot="1" noChangeAspect="1"/>
          </p:cNvSpPr>
          <p:nvPr>
            <p:ph type="sldImg"/>
          </p:nvPr>
        </p:nvSpPr>
        <p:spPr bwMode="auto">
          <a:noFill/>
          <a:ln>
            <a:solidFill>
              <a:srgbClr val="000000"/>
            </a:solidFill>
            <a:miter lim="800000"/>
            <a:headEnd/>
            <a:tailEnd/>
          </a:ln>
        </p:spPr>
      </p:sp>
      <p:sp>
        <p:nvSpPr>
          <p:cNvPr id="870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charset="-128"/>
                <a:cs typeface="ＭＳ Ｐゴシック" charset="-128"/>
              </a:rPr>
              <a:t>To</a:t>
            </a:r>
            <a:r>
              <a:rPr lang="en-US" baseline="0" dirty="0" smtClean="0">
                <a:ea typeface="ＭＳ Ｐゴシック" charset="-128"/>
                <a:cs typeface="ＭＳ Ｐゴシック" charset="-128"/>
              </a:rPr>
              <a:t> move to the question of multiplication, Alice </a:t>
            </a:r>
            <a:r>
              <a:rPr lang="en-US" dirty="0" smtClean="0">
                <a:ea typeface="ＭＳ Ｐゴシック" charset="-128"/>
                <a:cs typeface="ＭＳ Ｐゴシック" charset="-128"/>
              </a:rPr>
              <a:t>poses this set of problems and gives this writing prompt. CLK</a:t>
            </a:r>
          </a:p>
        </p:txBody>
      </p:sp>
      <p:sp>
        <p:nvSpPr>
          <p:cNvPr id="634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7B9516E-10FE-7B4B-9878-2645D45A074D}" type="slidenum">
              <a:rPr lang="en-US" smtClean="0">
                <a:ea typeface="ＭＳ Ｐゴシック" charset="-128"/>
                <a:cs typeface="ＭＳ Ｐゴシック" charset="-128"/>
              </a:rPr>
              <a:pPr fontAlgn="base">
                <a:spcBef>
                  <a:spcPct val="0"/>
                </a:spcBef>
                <a:spcAft>
                  <a:spcPct val="0"/>
                </a:spcAft>
                <a:defRPr/>
              </a:pPr>
              <a:t>20</a:t>
            </a:fld>
            <a:endParaRPr lang="en-US" smtClean="0">
              <a:ea typeface="ＭＳ Ｐゴシック" charset="-128"/>
              <a:cs typeface="ＭＳ Ｐゴシック"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1378" name="Slide Image Placeholder 1"/>
          <p:cNvSpPr>
            <a:spLocks noGrp="1" noRot="1" noChangeAspect="1"/>
          </p:cNvSpPr>
          <p:nvPr>
            <p:ph type="sldImg"/>
          </p:nvPr>
        </p:nvSpPr>
        <p:spPr bwMode="auto">
          <a:noFill/>
          <a:ln>
            <a:solidFill>
              <a:srgbClr val="000000"/>
            </a:solidFill>
            <a:miter lim="800000"/>
            <a:headEnd/>
            <a:tailEnd/>
          </a:ln>
        </p:spPr>
      </p:sp>
      <p:sp>
        <p:nvSpPr>
          <p:cNvPr id="10137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baseline="0" dirty="0" smtClean="0">
                <a:ea typeface="ＭＳ Ｐゴシック" charset="-128"/>
                <a:cs typeface="ＭＳ Ｐゴシック" charset="-128"/>
              </a:rPr>
              <a:t>I must say not all students noticed the regularity evident in the problems she posed. But this is what some </a:t>
            </a:r>
            <a:r>
              <a:rPr lang="en-US" dirty="0" smtClean="0">
                <a:ea typeface="ＭＳ Ｐゴシック" charset="-128"/>
                <a:cs typeface="ＭＳ Ｐゴシック" charset="-128"/>
              </a:rPr>
              <a:t>individual students wrote.</a:t>
            </a:r>
            <a:r>
              <a:rPr lang="en-US" dirty="0" smtClean="0">
                <a:ea typeface="ＭＳ Ｐゴシック" charset="-128"/>
                <a:cs typeface="ＭＳ Ｐゴシック" charset="-128"/>
              </a:rPr>
              <a:t> This</a:t>
            </a:r>
            <a:r>
              <a:rPr lang="en-US" baseline="0" dirty="0" smtClean="0">
                <a:ea typeface="ＭＳ Ｐゴシック" charset="-128"/>
                <a:cs typeface="ＭＳ Ｐゴシック" charset="-128"/>
              </a:rPr>
              <a:t> </a:t>
            </a:r>
            <a:r>
              <a:rPr lang="en-US" baseline="0" dirty="0" smtClean="0">
                <a:ea typeface="ＭＳ Ｐゴシック" charset="-128"/>
                <a:cs typeface="ＭＳ Ｐゴシック" charset="-128"/>
              </a:rPr>
              <a:t>is challenging work for third graders. </a:t>
            </a:r>
          </a:p>
        </p:txBody>
      </p:sp>
      <p:sp>
        <p:nvSpPr>
          <p:cNvPr id="1013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282477D-8196-A149-9220-00D906008AF8}" type="slidenum">
              <a:rPr lang="en-US" smtClean="0">
                <a:latin typeface="Arial" charset="0"/>
                <a:ea typeface="ＭＳ Ｐゴシック" charset="-128"/>
                <a:cs typeface="ＭＳ Ｐゴシック" charset="-128"/>
              </a:rPr>
              <a:pPr fontAlgn="base">
                <a:spcBef>
                  <a:spcPct val="0"/>
                </a:spcBef>
                <a:spcAft>
                  <a:spcPct val="0"/>
                </a:spcAft>
              </a:pPr>
              <a:t>21</a:t>
            </a:fld>
            <a:endParaRPr lang="en-US" smtClean="0">
              <a:latin typeface="Arial" charset="0"/>
              <a:ea typeface="ＭＳ Ｐゴシック" charset="-128"/>
              <a:cs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2" name="Slide Image Placeholder 1"/>
          <p:cNvSpPr>
            <a:spLocks noGrp="1" noRot="1" noChangeAspec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ea typeface="ＭＳ Ｐゴシック" charset="-128"/>
                <a:cs typeface="ＭＳ Ｐゴシック" charset="-128"/>
              </a:rPr>
              <a:t>Some quick</a:t>
            </a:r>
            <a:r>
              <a:rPr lang="en-US" baseline="0" dirty="0" smtClean="0">
                <a:ea typeface="ＭＳ Ｐゴシック" charset="-128"/>
                <a:cs typeface="ＭＳ Ｐゴシック" charset="-128"/>
              </a:rPr>
              <a:t> acknowledgments. I work with Susan Jo Russell and Virginia </a:t>
            </a:r>
            <a:r>
              <a:rPr lang="en-US" baseline="0" dirty="0" err="1" smtClean="0">
                <a:ea typeface="ＭＳ Ｐゴシック" charset="-128"/>
                <a:cs typeface="ＭＳ Ｐゴシック" charset="-128"/>
              </a:rPr>
              <a:t>Bastable</a:t>
            </a:r>
            <a:r>
              <a:rPr lang="en-US" baseline="0" dirty="0" smtClean="0">
                <a:ea typeface="ＭＳ Ｐゴシック" charset="-128"/>
                <a:cs typeface="ＭＳ Ｐゴシック" charset="-128"/>
              </a:rPr>
              <a:t>. We’ve been working on ideas of early algebra with support from the three grants listed here. </a:t>
            </a:r>
            <a:endParaRPr lang="en-US" dirty="0" smtClean="0">
              <a:ea typeface="ＭＳ Ｐゴシック" charset="-128"/>
              <a:cs typeface="ＭＳ Ｐゴシック" charset="-128"/>
            </a:endParaRPr>
          </a:p>
          <a:p>
            <a:r>
              <a:rPr lang="en-US" dirty="0" smtClean="0">
                <a:ea typeface="ＭＳ Ｐゴシック" charset="-128"/>
                <a:cs typeface="ＭＳ Ｐゴシック" charset="-128"/>
              </a:rPr>
              <a:t> </a:t>
            </a:r>
          </a:p>
        </p:txBody>
      </p:sp>
      <p:sp>
        <p:nvSpPr>
          <p:cNvPr id="163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C69ACBB-1B90-9E43-AB27-1F40F0FBF12C}" type="slidenum">
              <a:rPr lang="en-US" smtClean="0">
                <a:ea typeface="ＭＳ Ｐゴシック" pitchFamily="-105" charset="-128"/>
                <a:cs typeface="ＭＳ Ｐゴシック" pitchFamily="-105" charset="-128"/>
              </a:rPr>
              <a:pPr fontAlgn="base">
                <a:spcBef>
                  <a:spcPct val="0"/>
                </a:spcBef>
                <a:spcAft>
                  <a:spcPct val="0"/>
                </a:spcAft>
                <a:defRPr/>
              </a:pPr>
              <a:t>2</a:t>
            </a:fld>
            <a:endParaRPr lang="en-US" smtClean="0">
              <a:ea typeface="ＭＳ Ｐゴシック" pitchFamily="-105" charset="-128"/>
              <a:cs typeface="ＭＳ Ｐゴシック" pitchFamily="-105"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Just to be explicit: what is at play here is an instance of the distributive property.</a:t>
            </a:r>
            <a:endParaRPr lang="en-US" dirty="0"/>
          </a:p>
        </p:txBody>
      </p:sp>
      <p:sp>
        <p:nvSpPr>
          <p:cNvPr id="4" name="Slide Number Placeholder 3"/>
          <p:cNvSpPr>
            <a:spLocks noGrp="1"/>
          </p:cNvSpPr>
          <p:nvPr>
            <p:ph type="sldNum" sz="quarter" idx="10"/>
          </p:nvPr>
        </p:nvSpPr>
        <p:spPr/>
        <p:txBody>
          <a:bodyPr/>
          <a:lstStyle/>
          <a:p>
            <a:fld id="{DCDB8285-9971-834A-B290-1717BD5B4046}" type="slidenum">
              <a:rPr lang="en-US" smtClean="0"/>
              <a:pPr/>
              <a:t>22</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9090" name="Slide Image Placeholder 1"/>
          <p:cNvSpPr>
            <a:spLocks noGrp="1" noRot="1" noChangeAspect="1"/>
          </p:cNvSpPr>
          <p:nvPr>
            <p:ph type="sldImg"/>
          </p:nvPr>
        </p:nvSpPr>
        <p:spPr bwMode="auto">
          <a:noFill/>
          <a:ln>
            <a:solidFill>
              <a:srgbClr val="000000"/>
            </a:solidFill>
            <a:miter lim="800000"/>
            <a:headEnd/>
            <a:tailEnd/>
          </a:ln>
        </p:spPr>
      </p:sp>
      <p:sp>
        <p:nvSpPr>
          <p:cNvPr id="8909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ea typeface="ＭＳ Ｐゴシック" charset="-128"/>
                <a:cs typeface="ＭＳ Ｐゴシック" charset="-128"/>
              </a:rPr>
              <a:t>As I said,</a:t>
            </a:r>
            <a:r>
              <a:rPr lang="en-US" baseline="0" dirty="0" smtClean="0">
                <a:ea typeface="ＭＳ Ｐゴシック" charset="-128"/>
                <a:cs typeface="ＭＳ Ｐゴシック" charset="-128"/>
              </a:rPr>
              <a:t> not all students came up with a clear articulation of the idea, or even noticed what they might generalize from the examples. In the next lesson, everyone had the opportunity to explore the phenomenon further with this task. Students were to draw a picture, make an array, or create a story problem for 7 </a:t>
            </a:r>
            <a:r>
              <a:rPr lang="en-US" baseline="0" dirty="0" err="1" smtClean="0">
                <a:ea typeface="ＭＳ Ｐゴシック" charset="-128"/>
                <a:cs typeface="ＭＳ Ｐゴシック" charset="-128"/>
              </a:rPr>
              <a:t>x</a:t>
            </a:r>
            <a:r>
              <a:rPr lang="en-US" baseline="0" dirty="0" smtClean="0">
                <a:ea typeface="ＭＳ Ｐゴシック" charset="-128"/>
                <a:cs typeface="ＭＳ Ｐゴシック" charset="-128"/>
              </a:rPr>
              <a:t> 5. Then they were to change their picture, array, or story problem just enough to match 7 </a:t>
            </a:r>
            <a:r>
              <a:rPr lang="en-US" baseline="0" dirty="0" err="1" smtClean="0">
                <a:ea typeface="ＭＳ Ｐゴシック" charset="-128"/>
                <a:cs typeface="ＭＳ Ｐゴシック" charset="-128"/>
              </a:rPr>
              <a:t>x</a:t>
            </a:r>
            <a:r>
              <a:rPr lang="en-US" baseline="0" dirty="0" smtClean="0">
                <a:ea typeface="ＭＳ Ｐゴシック" charset="-128"/>
                <a:cs typeface="ＭＳ Ｐゴシック" charset="-128"/>
              </a:rPr>
              <a:t> 6 and 8 </a:t>
            </a:r>
            <a:r>
              <a:rPr lang="en-US" baseline="0" dirty="0" err="1" smtClean="0">
                <a:ea typeface="ＭＳ Ｐゴシック" charset="-128"/>
                <a:cs typeface="ＭＳ Ｐゴシック" charset="-128"/>
              </a:rPr>
              <a:t>x</a:t>
            </a:r>
            <a:r>
              <a:rPr lang="en-US" baseline="0" dirty="0" smtClean="0">
                <a:ea typeface="ＭＳ Ｐゴシック" charset="-128"/>
                <a:cs typeface="ＭＳ Ｐゴシック" charset="-128"/>
              </a:rPr>
              <a:t> 5.</a:t>
            </a:r>
            <a:endParaRPr lang="en-US" dirty="0" smtClean="0">
              <a:ea typeface="ＭＳ Ｐゴシック" charset="-128"/>
              <a:cs typeface="ＭＳ Ｐゴシック" charset="-128"/>
            </a:endParaRPr>
          </a:p>
          <a:p>
            <a:endParaRPr lang="en-US" dirty="0" smtClean="0">
              <a:ea typeface="ＭＳ Ｐゴシック" charset="-128"/>
              <a:cs typeface="ＭＳ Ｐゴシック" charset="-128"/>
            </a:endParaRPr>
          </a:p>
        </p:txBody>
      </p:sp>
      <p:sp>
        <p:nvSpPr>
          <p:cNvPr id="890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140173F-AB50-2847-8FEB-CE5F52F87752}" type="slidenum">
              <a:rPr lang="en-US" smtClean="0">
                <a:latin typeface="Arial" charset="0"/>
                <a:ea typeface="ＭＳ Ｐゴシック" charset="-128"/>
                <a:cs typeface="ＭＳ Ｐゴシック" charset="-128"/>
              </a:rPr>
              <a:pPr fontAlgn="base">
                <a:spcBef>
                  <a:spcPct val="0"/>
                </a:spcBef>
                <a:spcAft>
                  <a:spcPct val="0"/>
                </a:spcAft>
              </a:pPr>
              <a:t>23</a:t>
            </a:fld>
            <a:endParaRPr lang="en-US" smtClean="0">
              <a:latin typeface="Arial" charset="0"/>
              <a:ea typeface="ＭＳ Ｐゴシック" charset="-128"/>
              <a:cs typeface="ＭＳ Ｐゴシック"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After students worked</a:t>
            </a:r>
            <a:r>
              <a:rPr lang="en-US" baseline="0" dirty="0" smtClean="0"/>
              <a:t> in pairs, they came together to share the ideas they came up with. I’ll show you what two students shared.</a:t>
            </a:r>
            <a:endParaRPr lang="en-US" dirty="0" smtClean="0"/>
          </a:p>
          <a:p>
            <a:endParaRPr lang="en-US" dirty="0"/>
          </a:p>
        </p:txBody>
      </p:sp>
      <p:sp>
        <p:nvSpPr>
          <p:cNvPr id="4" name="Slide Number Placeholder 3"/>
          <p:cNvSpPr>
            <a:spLocks noGrp="1"/>
          </p:cNvSpPr>
          <p:nvPr>
            <p:ph type="sldNum" sz="quarter" idx="10"/>
          </p:nvPr>
        </p:nvSpPr>
        <p:spPr/>
        <p:txBody>
          <a:bodyPr/>
          <a:lstStyle/>
          <a:p>
            <a:fld id="{DCDB8285-9971-834A-B290-1717BD5B4046}" type="slidenum">
              <a:rPr lang="en-US" smtClean="0"/>
              <a:pPr/>
              <a:t>24</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 is a more stylized image of Riley and Daniel’s representation. The boys started out with</a:t>
            </a:r>
            <a:r>
              <a:rPr lang="en-US" baseline="0" dirty="0" smtClean="0"/>
              <a:t> the story, there are 7 groups of 5 fish living in the store.</a:t>
            </a:r>
            <a:endParaRPr lang="en-US" dirty="0"/>
          </a:p>
        </p:txBody>
      </p:sp>
      <p:sp>
        <p:nvSpPr>
          <p:cNvPr id="4" name="Slide Number Placeholder 3"/>
          <p:cNvSpPr>
            <a:spLocks noGrp="1"/>
          </p:cNvSpPr>
          <p:nvPr>
            <p:ph type="sldNum" sz="quarter" idx="10"/>
          </p:nvPr>
        </p:nvSpPr>
        <p:spPr/>
        <p:txBody>
          <a:bodyPr/>
          <a:lstStyle/>
          <a:p>
            <a:fld id="{DCDB8285-9971-834A-B290-1717BD5B4046}" type="slidenum">
              <a:rPr lang="en-US" smtClean="0"/>
              <a:pPr/>
              <a:t>25</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 change the problem to 8 </a:t>
            </a:r>
            <a:r>
              <a:rPr lang="en-US" dirty="0" err="1" smtClean="0"/>
              <a:t>x</a:t>
            </a:r>
            <a:r>
              <a:rPr lang="en-US" dirty="0" smtClean="0"/>
              <a:t> 5, they said that one more group of fish came,</a:t>
            </a:r>
            <a:r>
              <a:rPr lang="en-US" baseline="0" dirty="0" smtClean="0"/>
              <a:t> increasing the total by 5. When 7 increases by 1, the product increases by 5.</a:t>
            </a:r>
            <a:endParaRPr lang="en-US" dirty="0"/>
          </a:p>
        </p:txBody>
      </p:sp>
      <p:sp>
        <p:nvSpPr>
          <p:cNvPr id="4" name="Slide Number Placeholder 3"/>
          <p:cNvSpPr>
            <a:spLocks noGrp="1"/>
          </p:cNvSpPr>
          <p:nvPr>
            <p:ph type="sldNum" sz="quarter" idx="10"/>
          </p:nvPr>
        </p:nvSpPr>
        <p:spPr/>
        <p:txBody>
          <a:bodyPr/>
          <a:lstStyle/>
          <a:p>
            <a:fld id="{DCDB8285-9971-834A-B290-1717BD5B4046}" type="slidenum">
              <a:rPr lang="en-US" smtClean="0"/>
              <a:pPr/>
              <a:t>26</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Going</a:t>
            </a:r>
            <a:r>
              <a:rPr lang="en-US" baseline="0" dirty="0" smtClean="0"/>
              <a:t> back to the original problem we can then see what happens…</a:t>
            </a:r>
            <a:endParaRPr lang="en-US" dirty="0"/>
          </a:p>
        </p:txBody>
      </p:sp>
      <p:sp>
        <p:nvSpPr>
          <p:cNvPr id="4" name="Slide Number Placeholder 3"/>
          <p:cNvSpPr>
            <a:spLocks noGrp="1"/>
          </p:cNvSpPr>
          <p:nvPr>
            <p:ph type="sldNum" sz="quarter" idx="10"/>
          </p:nvPr>
        </p:nvSpPr>
        <p:spPr/>
        <p:txBody>
          <a:bodyPr/>
          <a:lstStyle/>
          <a:p>
            <a:fld id="{DCDB8285-9971-834A-B290-1717BD5B4046}" type="slidenum">
              <a:rPr lang="en-US" smtClean="0"/>
              <a:pPr/>
              <a:t>27</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…when 7 </a:t>
            </a:r>
            <a:r>
              <a:rPr lang="en-US" dirty="0" err="1" smtClean="0"/>
              <a:t>x</a:t>
            </a:r>
            <a:r>
              <a:rPr lang="en-US" dirty="0" smtClean="0"/>
              <a:t> 5 is changed to 7 </a:t>
            </a:r>
            <a:r>
              <a:rPr lang="en-US" dirty="0" err="1" smtClean="0"/>
              <a:t>x</a:t>
            </a:r>
            <a:r>
              <a:rPr lang="en-US" dirty="0" smtClean="0"/>
              <a:t> 6</a:t>
            </a:r>
            <a:r>
              <a:rPr lang="en-US" baseline="0" dirty="0" smtClean="0"/>
              <a:t>.</a:t>
            </a:r>
          </a:p>
          <a:p>
            <a:r>
              <a:rPr lang="en-US" baseline="0" dirty="0" smtClean="0"/>
              <a:t>The discussion goes on, about this representation, as well as representations created by other members of the class. Many of the students show story contexts and diagrams like this. Some of the students present arrays to show what happens when you add one row or one column. Some of the students work to make their argument more general. Instead of talking about 7 groups of 5 fish, they talk about some number of groups, and some number in each group.</a:t>
            </a:r>
          </a:p>
          <a:p>
            <a:r>
              <a:rPr lang="en-US" baseline="0" dirty="0" smtClean="0"/>
              <a:t>At the end of class, Alice asks this question.</a:t>
            </a:r>
          </a:p>
        </p:txBody>
      </p:sp>
      <p:sp>
        <p:nvSpPr>
          <p:cNvPr id="4" name="Slide Number Placeholder 3"/>
          <p:cNvSpPr>
            <a:spLocks noGrp="1"/>
          </p:cNvSpPr>
          <p:nvPr>
            <p:ph type="sldNum" sz="quarter" idx="10"/>
          </p:nvPr>
        </p:nvSpPr>
        <p:spPr/>
        <p:txBody>
          <a:bodyPr/>
          <a:lstStyle/>
          <a:p>
            <a:fld id="{DCDB8285-9971-834A-B290-1717BD5B4046}" type="slidenum">
              <a:rPr lang="en-US" smtClean="0"/>
              <a:pPr/>
              <a:t>28</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DB8285-9971-834A-B290-1717BD5B4046}" type="slidenum">
              <a:rPr lang="en-US" smtClean="0"/>
              <a:pPr/>
              <a:t>29</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Alice is making sure her</a:t>
            </a:r>
            <a:r>
              <a:rPr lang="en-US" baseline="0" dirty="0" smtClean="0"/>
              <a:t> students are thinking about the operations as distinct entities with different behaviors. Operations are not simply instructions to calculate according to a certain set of steps. Rather, they are objects of investigation in their own right.</a:t>
            </a:r>
            <a:endParaRPr lang="en-US" dirty="0"/>
          </a:p>
        </p:txBody>
      </p:sp>
      <p:sp>
        <p:nvSpPr>
          <p:cNvPr id="4" name="Slide Number Placeholder 3"/>
          <p:cNvSpPr>
            <a:spLocks noGrp="1"/>
          </p:cNvSpPr>
          <p:nvPr>
            <p:ph type="sldNum" sz="quarter" idx="10"/>
          </p:nvPr>
        </p:nvSpPr>
        <p:spPr/>
        <p:txBody>
          <a:bodyPr/>
          <a:lstStyle/>
          <a:p>
            <a:fld id="{DCDB8285-9971-834A-B290-1717BD5B4046}" type="slidenum">
              <a:rPr lang="en-US" smtClean="0"/>
              <a:pPr/>
              <a:t>30</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 now want to show you some clips from Liz’s</a:t>
            </a:r>
            <a:r>
              <a:rPr lang="en-US" baseline="0" dirty="0" smtClean="0"/>
              <a:t> </a:t>
            </a:r>
            <a:r>
              <a:rPr lang="en-US" dirty="0" smtClean="0"/>
              <a:t>fifth-grade class to illustrate</a:t>
            </a:r>
            <a:r>
              <a:rPr lang="en-US" baseline="0" dirty="0" smtClean="0"/>
              <a:t> how these issues arise in students’ work on calculation</a:t>
            </a:r>
            <a:r>
              <a:rPr lang="en-US" dirty="0" smtClean="0"/>
              <a:t>. Even</a:t>
            </a:r>
            <a:r>
              <a:rPr lang="en-US" baseline="0" dirty="0" smtClean="0"/>
              <a:t> though Liz’s students have learned the standard multiplication algorithm, on this day they were asked to solve 36 </a:t>
            </a:r>
            <a:r>
              <a:rPr lang="en-US" baseline="0" dirty="0" err="1" smtClean="0"/>
              <a:t>x</a:t>
            </a:r>
            <a:r>
              <a:rPr lang="en-US" baseline="0" dirty="0" smtClean="0"/>
              <a:t> 17 using some other method. Here is what one boy did</a:t>
            </a:r>
            <a:r>
              <a:rPr lang="en-US" baseline="0" dirty="0" smtClean="0"/>
              <a:t>.</a:t>
            </a:r>
            <a:endParaRPr lang="en-US" dirty="0" smtClean="0"/>
          </a:p>
        </p:txBody>
      </p:sp>
      <p:sp>
        <p:nvSpPr>
          <p:cNvPr id="4" name="Slide Number Placeholder 3"/>
          <p:cNvSpPr>
            <a:spLocks noGrp="1"/>
          </p:cNvSpPr>
          <p:nvPr>
            <p:ph type="sldNum" sz="quarter" idx="10"/>
          </p:nvPr>
        </p:nvSpPr>
        <p:spPr/>
        <p:txBody>
          <a:bodyPr/>
          <a:lstStyle/>
          <a:p>
            <a:fld id="{DCDB8285-9971-834A-B290-1717BD5B4046}" type="slidenum">
              <a:rPr lang="en-US" smtClean="0"/>
              <a:pPr/>
              <a:t>31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Slide Image Placeholder 1"/>
          <p:cNvSpPr>
            <a:spLocks noGrp="1" noRot="1" noChangeAspec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Our work in this area predates the Common Core, but it’</a:t>
            </a:r>
            <a:r>
              <a:rPr lang="en-US" baseline="0" dirty="0" smtClean="0"/>
              <a:t>s consistent with the Common Core’s emphasis on understanding the properties of the operations at the elementary grades. Also, students’ investigations of the behavior of the operations provide fruitful contexts to work on several of the mathematical practices.</a:t>
            </a:r>
            <a:endParaRPr lang="en-US" dirty="0"/>
          </a:p>
        </p:txBody>
      </p:sp>
      <p:sp>
        <p:nvSpPr>
          <p:cNvPr id="4" name="Slide Number Placeholder 3"/>
          <p:cNvSpPr>
            <a:spLocks noGrp="1"/>
          </p:cNvSpPr>
          <p:nvPr>
            <p:ph type="sldNum" sz="quarter" idx="5"/>
          </p:nvPr>
        </p:nvSpPr>
        <p:spPr/>
        <p:txBody>
          <a:bodyPr/>
          <a:lstStyle/>
          <a:p>
            <a:pPr>
              <a:defRPr/>
            </a:pPr>
            <a:fld id="{79ADA546-A49E-524D-949D-E5F9F7CA3390}"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When</a:t>
            </a:r>
            <a:r>
              <a:rPr lang="en-US" baseline="0" dirty="0" smtClean="0"/>
              <a:t> his partners ask questions, Duane again explains his strategy, repeatedly referring back to an image of bowls of cotton balls. There were 36 bowls that each held 17 cotton balls. He didn’t actually draw a picture of 36 </a:t>
            </a:r>
            <a:r>
              <a:rPr lang="en-US" baseline="0" dirty="0" err="1" smtClean="0"/>
              <a:t>x</a:t>
            </a:r>
            <a:r>
              <a:rPr lang="en-US" baseline="0" dirty="0" smtClean="0"/>
              <a:t> 17. This is an image he held in his head to help him keep track of the calculation. I’ve drawn this out to help </a:t>
            </a:r>
            <a:r>
              <a:rPr lang="en-US" i="1" baseline="0" dirty="0" smtClean="0"/>
              <a:t>us </a:t>
            </a:r>
            <a:r>
              <a:rPr lang="en-US" baseline="0" dirty="0" smtClean="0"/>
              <a:t>keep track. Duane first said that he could look at groups of 10 bowls: each group of 10 bowls had 170 cotton balls. Then he still needed to figure out how many were in the 6 remaining bowls.</a:t>
            </a:r>
            <a:endParaRPr lang="en-US" dirty="0"/>
          </a:p>
        </p:txBody>
      </p:sp>
      <p:sp>
        <p:nvSpPr>
          <p:cNvPr id="4" name="Slide Number Placeholder 3"/>
          <p:cNvSpPr>
            <a:spLocks noGrp="1"/>
          </p:cNvSpPr>
          <p:nvPr>
            <p:ph type="sldNum" sz="quarter" idx="10"/>
          </p:nvPr>
        </p:nvSpPr>
        <p:spPr/>
        <p:txBody>
          <a:bodyPr/>
          <a:lstStyle/>
          <a:p>
            <a:fld id="{DCDB8285-9971-834A-B290-1717BD5B4046}" type="slidenum">
              <a:rPr lang="en-US" smtClean="0"/>
              <a:pPr/>
              <a:t>33</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 figure that out, he</a:t>
            </a:r>
            <a:r>
              <a:rPr lang="en-US" baseline="0" dirty="0" smtClean="0"/>
              <a:t> separated each bowl into 10 cotton balls, which I’ve designated in yellow, and 7 cotton balls. Now the problem is broken up into multiplications that are easy to solve. Duane added the </a:t>
            </a:r>
            <a:r>
              <a:rPr lang="en-US" baseline="0" dirty="0" err="1" smtClean="0"/>
              <a:t>subproducts</a:t>
            </a:r>
            <a:r>
              <a:rPr lang="en-US" baseline="0" dirty="0" smtClean="0"/>
              <a:t> to find the answer to 36 </a:t>
            </a:r>
            <a:r>
              <a:rPr lang="en-US" baseline="0" dirty="0" err="1" smtClean="0"/>
              <a:t>x</a:t>
            </a:r>
            <a:r>
              <a:rPr lang="en-US" baseline="0" dirty="0" smtClean="0"/>
              <a:t> 17 and got 612.</a:t>
            </a:r>
            <a:endParaRPr lang="en-US" dirty="0"/>
          </a:p>
        </p:txBody>
      </p:sp>
      <p:sp>
        <p:nvSpPr>
          <p:cNvPr id="4" name="Slide Number Placeholder 3"/>
          <p:cNvSpPr>
            <a:spLocks noGrp="1"/>
          </p:cNvSpPr>
          <p:nvPr>
            <p:ph type="sldNum" sz="quarter" idx="10"/>
          </p:nvPr>
        </p:nvSpPr>
        <p:spPr/>
        <p:txBody>
          <a:bodyPr/>
          <a:lstStyle/>
          <a:p>
            <a:fld id="{DCDB8285-9971-834A-B290-1717BD5B4046}" type="slidenum">
              <a:rPr lang="en-US" smtClean="0"/>
              <a:pPr/>
              <a:t>34</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Slide Image Placeholder 1"/>
          <p:cNvSpPr>
            <a:spLocks noGrp="1" noRot="1" noChangeAspec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200" kern="1200" baseline="0" dirty="0" smtClean="0">
                <a:solidFill>
                  <a:schemeClr val="tx1"/>
                </a:solidFill>
                <a:latin typeface="+mn-lt"/>
                <a:ea typeface="+mn-ea"/>
                <a:cs typeface="+mn-cs"/>
              </a:rPr>
              <a:t>One thing we see in Duane’s work is that he is looking for and making use of structure. In his calculation, he is making use of the structure of place value and, with the image of bowls of cotton balls, he is keeping track of his applications of the distributive property of multiplication over addition.</a:t>
            </a:r>
          </a:p>
          <a:p>
            <a:r>
              <a:rPr lang="en-US" sz="1200" kern="1200" baseline="0" dirty="0" smtClean="0">
                <a:solidFill>
                  <a:schemeClr val="tx1"/>
                </a:solidFill>
                <a:latin typeface="+mn-lt"/>
                <a:ea typeface="+mn-ea"/>
                <a:cs typeface="+mn-cs"/>
              </a:rPr>
              <a:t>Now I want to show you the work of another student in this class.</a:t>
            </a:r>
            <a:r>
              <a:rPr lang="en-US" sz="1200" kern="1200" baseline="0" dirty="0" smtClean="0">
                <a:solidFill>
                  <a:schemeClr val="tx1"/>
                </a:solidFill>
                <a:latin typeface="+mn-lt"/>
                <a:ea typeface="+mn-ea"/>
                <a:cs typeface="+mn-cs"/>
              </a:rPr>
              <a:t> </a:t>
            </a:r>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5"/>
          </p:nvPr>
        </p:nvSpPr>
        <p:spPr/>
        <p:txBody>
          <a:bodyPr/>
          <a:lstStyle/>
          <a:p>
            <a:pPr>
              <a:defRPr/>
            </a:pPr>
            <a:fld id="{B3F26D55-3435-3543-B32A-C6F09B2F3CBB}" type="slidenum">
              <a:rPr lang="en-US" smtClean="0"/>
              <a:pPr>
                <a:defRPr/>
              </a:pPr>
              <a:t>35</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Thomas</a:t>
            </a:r>
            <a:r>
              <a:rPr lang="en-US" baseline="0" dirty="0" smtClean="0"/>
              <a:t>’s strategy is to add some amount to each factor to get to the nearest 10.</a:t>
            </a:r>
            <a:endParaRPr lang="en-US" dirty="0"/>
          </a:p>
        </p:txBody>
      </p:sp>
      <p:sp>
        <p:nvSpPr>
          <p:cNvPr id="4" name="Slide Number Placeholder 3"/>
          <p:cNvSpPr>
            <a:spLocks noGrp="1"/>
          </p:cNvSpPr>
          <p:nvPr>
            <p:ph type="sldNum" sz="quarter" idx="10"/>
          </p:nvPr>
        </p:nvSpPr>
        <p:spPr/>
        <p:txBody>
          <a:bodyPr/>
          <a:lstStyle/>
          <a:p>
            <a:fld id="{DCDB8285-9971-834A-B290-1717BD5B4046}" type="slidenum">
              <a:rPr lang="en-US" smtClean="0"/>
              <a:pPr/>
              <a:t>36</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a:t>
            </a:r>
            <a:r>
              <a:rPr lang="en-US" baseline="0" dirty="0" smtClean="0"/>
              <a:t> multiplies.</a:t>
            </a:r>
            <a:endParaRPr lang="en-US" dirty="0"/>
          </a:p>
        </p:txBody>
      </p:sp>
      <p:sp>
        <p:nvSpPr>
          <p:cNvPr id="4" name="Slide Number Placeholder 3"/>
          <p:cNvSpPr>
            <a:spLocks noGrp="1"/>
          </p:cNvSpPr>
          <p:nvPr>
            <p:ph type="sldNum" sz="quarter" idx="10"/>
          </p:nvPr>
        </p:nvSpPr>
        <p:spPr/>
        <p:txBody>
          <a:bodyPr/>
          <a:lstStyle/>
          <a:p>
            <a:fld id="{DCDB8285-9971-834A-B290-1717BD5B4046}" type="slidenum">
              <a:rPr lang="en-US" smtClean="0"/>
              <a:pPr/>
              <a:t>37</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And then he subtracts off what he had</a:t>
            </a:r>
            <a:r>
              <a:rPr lang="en-US" baseline="0" dirty="0" smtClean="0"/>
              <a:t> added on in the beginning.</a:t>
            </a:r>
            <a:endParaRPr lang="en-US" dirty="0" smtClean="0"/>
          </a:p>
          <a:p>
            <a:r>
              <a:rPr lang="en-US" dirty="0" smtClean="0"/>
              <a:t>Certainly,</a:t>
            </a:r>
            <a:r>
              <a:rPr lang="en-US" baseline="0" dirty="0" smtClean="0"/>
              <a:t> Thomas’s strategy is incorrect. Duane found the correct answer to be 612. But let’s look at some of the strengths of Thomas’s approach. We see that Thomas also wants to make use of the structure of place value. And there is another structure he wants to apply, but doesn’t yet realize it doesn’t work here.</a:t>
            </a:r>
            <a:endParaRPr lang="en-US" dirty="0"/>
          </a:p>
        </p:txBody>
      </p:sp>
      <p:sp>
        <p:nvSpPr>
          <p:cNvPr id="4" name="Slide Number Placeholder 3"/>
          <p:cNvSpPr>
            <a:spLocks noGrp="1"/>
          </p:cNvSpPr>
          <p:nvPr>
            <p:ph type="sldNum" sz="quarter" idx="10"/>
          </p:nvPr>
        </p:nvSpPr>
        <p:spPr/>
        <p:txBody>
          <a:bodyPr/>
          <a:lstStyle/>
          <a:p>
            <a:fld id="{DCDB8285-9971-834A-B290-1717BD5B4046}" type="slidenum">
              <a:rPr lang="en-US" smtClean="0"/>
              <a:pPr/>
              <a:t>38</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That</a:t>
            </a:r>
            <a:r>
              <a:rPr lang="en-US" baseline="0" dirty="0" smtClean="0"/>
              <a:t> structure is the one the second graders were working on. </a:t>
            </a:r>
            <a:r>
              <a:rPr lang="en-US" dirty="0" smtClean="0"/>
              <a:t>They said</a:t>
            </a:r>
            <a:r>
              <a:rPr lang="en-US" dirty="0" smtClean="0"/>
              <a:t>,</a:t>
            </a:r>
            <a:r>
              <a:rPr lang="en-US" baseline="0" dirty="0" smtClean="0"/>
              <a:t> “If you have any addend and you change that by any number, the sum will change as much as it changed.”</a:t>
            </a:r>
            <a:endParaRPr lang="en-US" dirty="0"/>
          </a:p>
        </p:txBody>
      </p:sp>
      <p:sp>
        <p:nvSpPr>
          <p:cNvPr id="4" name="Slide Number Placeholder 3"/>
          <p:cNvSpPr>
            <a:spLocks noGrp="1"/>
          </p:cNvSpPr>
          <p:nvPr>
            <p:ph type="sldNum" sz="quarter" idx="10"/>
          </p:nvPr>
        </p:nvSpPr>
        <p:spPr/>
        <p:txBody>
          <a:bodyPr/>
          <a:lstStyle/>
          <a:p>
            <a:fld id="{DCDB8285-9971-834A-B290-1717BD5B4046}" type="slidenum">
              <a:rPr lang="en-US" smtClean="0"/>
              <a:pPr/>
              <a:t>39</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you want to make 36 + 17 easier to solve, you can add</a:t>
            </a:r>
            <a:r>
              <a:rPr lang="en-US" baseline="0" dirty="0" smtClean="0"/>
              <a:t> some amount to the addends to make them multiples of 10. 40 + 20 = 60. But you’ve changed the sum by the amount you added on.</a:t>
            </a:r>
            <a:endParaRPr lang="en-US" dirty="0"/>
          </a:p>
        </p:txBody>
      </p:sp>
      <p:sp>
        <p:nvSpPr>
          <p:cNvPr id="4" name="Slide Number Placeholder 3"/>
          <p:cNvSpPr>
            <a:spLocks noGrp="1"/>
          </p:cNvSpPr>
          <p:nvPr>
            <p:ph type="sldNum" sz="quarter" idx="10"/>
          </p:nvPr>
        </p:nvSpPr>
        <p:spPr/>
        <p:txBody>
          <a:bodyPr/>
          <a:lstStyle/>
          <a:p>
            <a:fld id="{DCDB8285-9971-834A-B290-1717BD5B4046}" type="slidenum">
              <a:rPr lang="en-US" smtClean="0"/>
              <a:pPr/>
              <a:t>40</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if you want to get back to the sum of 36 + 17, you have to subtract the amount you added on. That gives you the right answer.</a:t>
            </a:r>
          </a:p>
          <a:p>
            <a:r>
              <a:rPr lang="en-US" dirty="0" smtClean="0"/>
              <a:t>But</a:t>
            </a:r>
            <a:r>
              <a:rPr lang="en-US" baseline="0" dirty="0" smtClean="0"/>
              <a:t> </a:t>
            </a:r>
            <a:r>
              <a:rPr lang="en-US" dirty="0" smtClean="0"/>
              <a:t>this strategy that works for addition doesn’t work for multiplication. As Alice’s third graders were pointing out, in multiplication you have to think in terms of groups. When</a:t>
            </a:r>
            <a:r>
              <a:rPr lang="en-US" baseline="0" dirty="0" smtClean="0"/>
              <a:t> Duane had that image of 36 bowls with 17 cotton balls in each bowl, he was thinking in terms of groups. That’s what Thomas is missing.</a:t>
            </a:r>
          </a:p>
          <a:p>
            <a:r>
              <a:rPr lang="en-US" baseline="0" dirty="0" smtClean="0"/>
              <a:t>Now I’d like you to see what Thomas’s teacher, Liz, did with his idea. She first asked Thomas to show his strategy to the class</a:t>
            </a:r>
            <a:r>
              <a:rPr lang="en-US" baseline="0" dirty="0" smtClean="0"/>
              <a:t>.</a:t>
            </a:r>
            <a:endParaRPr lang="en-US" baseline="0" dirty="0" smtClean="0"/>
          </a:p>
        </p:txBody>
      </p:sp>
      <p:sp>
        <p:nvSpPr>
          <p:cNvPr id="4" name="Slide Number Placeholder 3"/>
          <p:cNvSpPr>
            <a:spLocks noGrp="1"/>
          </p:cNvSpPr>
          <p:nvPr>
            <p:ph type="sldNum" sz="quarter" idx="10"/>
          </p:nvPr>
        </p:nvSpPr>
        <p:spPr/>
        <p:txBody>
          <a:bodyPr/>
          <a:lstStyle/>
          <a:p>
            <a:fld id="{DCDB8285-9971-834A-B290-1717BD5B4046}" type="slidenum">
              <a:rPr lang="en-US" smtClean="0"/>
              <a:pPr/>
              <a:t>41</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Slide Image Placeholder 1"/>
          <p:cNvSpPr>
            <a:spLocks noGrp="1" noRot="1" noChangeAspec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ea typeface="ＭＳ Ｐゴシック" charset="-128"/>
                <a:cs typeface="ＭＳ Ｐゴシック" charset="-128"/>
              </a:rPr>
              <a:t>In</a:t>
            </a:r>
            <a:r>
              <a:rPr lang="en-US" baseline="0" dirty="0" smtClean="0">
                <a:ea typeface="ＭＳ Ｐゴシック" charset="-128"/>
                <a:cs typeface="ＭＳ Ｐゴシック" charset="-128"/>
              </a:rPr>
              <a:t> this class, students have learned that it is their responsibility to put forward ideas. It is not shameful to offer an idea that might be wrong. A wrong idea can give your classmates an opportunity to learn. This kind of classroom culture is required if students are to enact the second part of the third standard—to critique the reasoning of others.</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ea typeface="ＭＳ Ｐゴシック" charset="-128"/>
                <a:cs typeface="ＭＳ Ｐゴシック" charset="-128"/>
              </a:rPr>
              <a:t>The videographer did not return to Liz’s class in the days following, but Liz told us that her class spent three sessions investigating what happens to a multiplication problem when both factors are increased. The class took those days to step away from working on calculation to investigate how the behavior of multiplication is different from the behavior of addition.</a:t>
            </a:r>
            <a:endParaRPr lang="en-US" dirty="0" smtClean="0">
              <a:ea typeface="ＭＳ Ｐゴシック" charset="-128"/>
              <a:cs typeface="ＭＳ Ｐゴシック" charset="-128"/>
            </a:endParaRPr>
          </a:p>
          <a:p>
            <a:endParaRPr lang="en-US" dirty="0" smtClean="0">
              <a:ea typeface="ＭＳ Ｐゴシック" charset="-128"/>
              <a:cs typeface="ＭＳ Ｐゴシック" charset="-128"/>
            </a:endParaRPr>
          </a:p>
        </p:txBody>
      </p:sp>
      <p:sp>
        <p:nvSpPr>
          <p:cNvPr id="4" name="Slide Number Placeholder 3"/>
          <p:cNvSpPr>
            <a:spLocks noGrp="1"/>
          </p:cNvSpPr>
          <p:nvPr>
            <p:ph type="sldNum" sz="quarter" idx="5"/>
          </p:nvPr>
        </p:nvSpPr>
        <p:spPr/>
        <p:txBody>
          <a:bodyPr/>
          <a:lstStyle/>
          <a:p>
            <a:pPr>
              <a:defRPr/>
            </a:pPr>
            <a:fld id="{B3F26D55-3435-3543-B32A-C6F09B2F3CBB}" type="slidenum">
              <a:rPr lang="en-US" smtClean="0"/>
              <a:pPr>
                <a:defRPr/>
              </a:pPr>
              <a:t>43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 be clear, the</a:t>
            </a:r>
            <a:r>
              <a:rPr lang="en-US" baseline="0" dirty="0" smtClean="0"/>
              <a:t> authors of the Common Core do not intend “understanding the properties of the operations” to mean associating formal terms with particular symbol patterns. So what can it mean?</a:t>
            </a:r>
            <a:endParaRPr lang="en-US" dirty="0"/>
          </a:p>
        </p:txBody>
      </p:sp>
      <p:sp>
        <p:nvSpPr>
          <p:cNvPr id="4" name="Slide Number Placeholder 3"/>
          <p:cNvSpPr>
            <a:spLocks noGrp="1"/>
          </p:cNvSpPr>
          <p:nvPr>
            <p:ph type="sldNum" sz="quarter" idx="10"/>
          </p:nvPr>
        </p:nvSpPr>
        <p:spPr/>
        <p:txBody>
          <a:bodyPr/>
          <a:lstStyle/>
          <a:p>
            <a:fld id="{DCDB8285-9971-834A-B290-1717BD5B4046}"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class interpreted the question to be this:</a:t>
            </a:r>
            <a:r>
              <a:rPr lang="en-US" baseline="0" dirty="0" smtClean="0"/>
              <a:t> When you increase 17 to 20 and 36 to 40, how does the product change? After one day of investigation, students made posters which they presented to the class.</a:t>
            </a:r>
            <a:endParaRPr lang="en-US" dirty="0" smtClean="0"/>
          </a:p>
          <a:p>
            <a:r>
              <a:rPr lang="en-US" dirty="0" smtClean="0"/>
              <a:t>She told us some students drew pictures</a:t>
            </a:r>
            <a:r>
              <a:rPr lang="en-US" baseline="0" dirty="0" smtClean="0"/>
              <a:t> of groups; here are 17 groups of 36…</a:t>
            </a:r>
            <a:endParaRPr lang="en-US" dirty="0"/>
          </a:p>
        </p:txBody>
      </p:sp>
      <p:sp>
        <p:nvSpPr>
          <p:cNvPr id="4" name="Slide Number Placeholder 3"/>
          <p:cNvSpPr>
            <a:spLocks noGrp="1"/>
          </p:cNvSpPr>
          <p:nvPr>
            <p:ph type="sldNum" sz="quarter" idx="10"/>
          </p:nvPr>
        </p:nvSpPr>
        <p:spPr/>
        <p:txBody>
          <a:bodyPr/>
          <a:lstStyle/>
          <a:p>
            <a:fld id="{DCDB8285-9971-834A-B290-1717BD5B4046}" type="slidenum">
              <a:rPr lang="en-US" smtClean="0"/>
              <a:pPr/>
              <a:t>44</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They</a:t>
            </a:r>
            <a:r>
              <a:rPr lang="en-US" baseline="0" dirty="0" smtClean="0"/>
              <a:t> s</a:t>
            </a:r>
            <a:r>
              <a:rPr lang="en-US" dirty="0" smtClean="0"/>
              <a:t>howed how</a:t>
            </a:r>
            <a:r>
              <a:rPr lang="en-US" baseline="0" dirty="0" smtClean="0"/>
              <a:t> many 4s get added on when 36 is increased to 40…</a:t>
            </a:r>
            <a:endParaRPr lang="en-US" dirty="0"/>
          </a:p>
        </p:txBody>
      </p:sp>
      <p:sp>
        <p:nvSpPr>
          <p:cNvPr id="4" name="Slide Number Placeholder 3"/>
          <p:cNvSpPr>
            <a:spLocks noGrp="1"/>
          </p:cNvSpPr>
          <p:nvPr>
            <p:ph type="sldNum" sz="quarter" idx="10"/>
          </p:nvPr>
        </p:nvSpPr>
        <p:spPr/>
        <p:txBody>
          <a:bodyPr/>
          <a:lstStyle/>
          <a:p>
            <a:fld id="{DCDB8285-9971-834A-B290-1717BD5B4046}" type="slidenum">
              <a:rPr lang="en-US" smtClean="0"/>
              <a:pPr/>
              <a:t>45</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And how much more gets added on when 17 is increased to 20. They</a:t>
            </a:r>
            <a:r>
              <a:rPr lang="en-US" baseline="0" dirty="0" smtClean="0"/>
              <a:t> saw that when 17 groups of 36 is increased to 20 groups of 40, the product increases by 17 groups of 4 and 3 groups of 40.</a:t>
            </a:r>
            <a:endParaRPr lang="en-US" dirty="0"/>
          </a:p>
        </p:txBody>
      </p:sp>
      <p:sp>
        <p:nvSpPr>
          <p:cNvPr id="4" name="Slide Number Placeholder 3"/>
          <p:cNvSpPr>
            <a:spLocks noGrp="1"/>
          </p:cNvSpPr>
          <p:nvPr>
            <p:ph type="sldNum" sz="quarter" idx="10"/>
          </p:nvPr>
        </p:nvSpPr>
        <p:spPr/>
        <p:txBody>
          <a:bodyPr/>
          <a:lstStyle/>
          <a:p>
            <a:fld id="{DCDB8285-9971-834A-B290-1717BD5B4046}" type="slidenum">
              <a:rPr lang="en-US" smtClean="0"/>
              <a:pPr/>
              <a:t>46</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Other students worked with rectangles…</a:t>
            </a:r>
            <a:endParaRPr lang="en-US" dirty="0"/>
          </a:p>
        </p:txBody>
      </p:sp>
      <p:sp>
        <p:nvSpPr>
          <p:cNvPr id="4" name="Slide Number Placeholder 3"/>
          <p:cNvSpPr>
            <a:spLocks noGrp="1"/>
          </p:cNvSpPr>
          <p:nvPr>
            <p:ph type="sldNum" sz="quarter" idx="10"/>
          </p:nvPr>
        </p:nvSpPr>
        <p:spPr/>
        <p:txBody>
          <a:bodyPr/>
          <a:lstStyle/>
          <a:p>
            <a:fld id="{DCDB8285-9971-834A-B290-1717BD5B4046}" type="slidenum">
              <a:rPr lang="en-US" smtClean="0"/>
              <a:pPr/>
              <a:t>47</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And showed</a:t>
            </a:r>
            <a:r>
              <a:rPr lang="en-US" baseline="0" dirty="0" smtClean="0"/>
              <a:t> what happens when the two dimensions of the rectangle are increased. </a:t>
            </a:r>
          </a:p>
          <a:p>
            <a:r>
              <a:rPr lang="en-US" baseline="0" dirty="0" smtClean="0"/>
              <a:t>After multiplying 40 </a:t>
            </a:r>
            <a:r>
              <a:rPr lang="en-US" baseline="0" dirty="0" err="1" smtClean="0"/>
              <a:t>x</a:t>
            </a:r>
            <a:r>
              <a:rPr lang="en-US" baseline="0" dirty="0" smtClean="0"/>
              <a:t> 20, you have to subtract all the stuff represented in the white rectangles to get back to 36 </a:t>
            </a:r>
            <a:r>
              <a:rPr lang="en-US" baseline="0" dirty="0" err="1" smtClean="0"/>
              <a:t>x</a:t>
            </a:r>
            <a:r>
              <a:rPr lang="en-US" baseline="0" dirty="0" smtClean="0"/>
              <a:t> 17.</a:t>
            </a:r>
            <a:endParaRPr lang="en-US" dirty="0"/>
          </a:p>
        </p:txBody>
      </p:sp>
      <p:sp>
        <p:nvSpPr>
          <p:cNvPr id="4" name="Slide Number Placeholder 3"/>
          <p:cNvSpPr>
            <a:spLocks noGrp="1"/>
          </p:cNvSpPr>
          <p:nvPr>
            <p:ph type="sldNum" sz="quarter" idx="10"/>
          </p:nvPr>
        </p:nvSpPr>
        <p:spPr/>
        <p:txBody>
          <a:bodyPr/>
          <a:lstStyle/>
          <a:p>
            <a:fld id="{DCDB8285-9971-834A-B290-1717BD5B4046}" type="slidenum">
              <a:rPr lang="en-US" smtClean="0"/>
              <a:pPr/>
              <a:t>48</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a:t>
            </a:r>
            <a:r>
              <a:rPr lang="en-US" dirty="0" smtClean="0"/>
              <a:t>this talk, I have provided images</a:t>
            </a:r>
            <a:r>
              <a:rPr lang="en-US" baseline="0" dirty="0" smtClean="0"/>
              <a:t> of classrooms working on content and mathematical practices that are specified in the Common Core. Some of what I want you to take from these images include: 1) We have a responsibility to shape interpretations of the document to be consistent with teaching practices that help students become powerful mathematical thinkers. Most significantly, the content standards are not to be seen as discrete entities. Rather, we must think in terms of constellations of standards and interpret them in ways that support students becoming powerful mathematical thinkers. 2) Enacting the practices isn’t business as usual. If students are going to become proficient in these practices, they require explicit attention. On the other hand, once a class begins to enact these practices, they become part of the fabric of the mathematics culture in the classroom. 3) The practices are not enacted separate from content standards. Students enact these practices in the context of working on mathematics content. When we think about the standards in terms of constellations, we should think of constellations that include both content and practice standards.</a:t>
            </a:r>
            <a:endParaRPr lang="en-US" dirty="0"/>
          </a:p>
        </p:txBody>
      </p:sp>
      <p:sp>
        <p:nvSpPr>
          <p:cNvPr id="4" name="Slide Number Placeholder 3"/>
          <p:cNvSpPr>
            <a:spLocks noGrp="1"/>
          </p:cNvSpPr>
          <p:nvPr>
            <p:ph type="sldNum" sz="quarter" idx="10"/>
          </p:nvPr>
        </p:nvSpPr>
        <p:spPr/>
        <p:txBody>
          <a:bodyPr/>
          <a:lstStyle/>
          <a:p>
            <a:fld id="{DCDB8285-9971-834A-B290-1717BD5B4046}" type="slidenum">
              <a:rPr lang="en-US" smtClean="0"/>
              <a:pPr/>
              <a:t>49</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Skipping</a:t>
            </a:r>
            <a:r>
              <a:rPr lang="en-US" baseline="0" dirty="0" smtClean="0"/>
              <a:t> ahead to issues that will be addressed later in this conference, f</a:t>
            </a:r>
            <a:r>
              <a:rPr lang="en-US" dirty="0" smtClean="0"/>
              <a:t>or those of you who are interested, there are professional development resources</a:t>
            </a:r>
            <a:r>
              <a:rPr lang="en-US" baseline="0" dirty="0" smtClean="0"/>
              <a:t> about the</a:t>
            </a:r>
            <a:r>
              <a:rPr lang="en-US" baseline="0" dirty="0" smtClean="0"/>
              <a:t> content I’ve </a:t>
            </a:r>
            <a:r>
              <a:rPr lang="en-US" baseline="0" dirty="0" smtClean="0"/>
              <a:t>addressed in this talk. If you don’t want to take down the information now, you can contact me by e-mail.</a:t>
            </a:r>
            <a:endParaRPr lang="en-US" dirty="0"/>
          </a:p>
        </p:txBody>
      </p:sp>
      <p:sp>
        <p:nvSpPr>
          <p:cNvPr id="4" name="Slide Number Placeholder 3"/>
          <p:cNvSpPr>
            <a:spLocks noGrp="1"/>
          </p:cNvSpPr>
          <p:nvPr>
            <p:ph type="sldNum" sz="quarter" idx="10"/>
          </p:nvPr>
        </p:nvSpPr>
        <p:spPr/>
        <p:txBody>
          <a:bodyPr/>
          <a:lstStyle/>
          <a:p>
            <a:fld id="{DCDB8285-9971-834A-B290-1717BD5B4046}" type="slidenum">
              <a:rPr lang="en-US" smtClean="0"/>
              <a:pPr/>
              <a:t>50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this talk, I’ll provide several examples of students doing</a:t>
            </a:r>
            <a:r>
              <a:rPr lang="en-US" baseline="0" dirty="0" smtClean="0"/>
              <a:t> just that work.</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To start</a:t>
            </a:r>
            <a:r>
              <a:rPr lang="en-US" baseline="0" dirty="0" smtClean="0"/>
              <a:t>, here’s an addition strategy often used by students. When given an addition problem they don’t immediately know how to solve, they might see that they can create an equivalent expression that is easy to solve. Students frequently say:</a:t>
            </a:r>
            <a:r>
              <a:rPr lang="en-US" baseline="0" dirty="0" smtClean="0"/>
              <a:t> </a:t>
            </a:r>
            <a:r>
              <a:rPr lang="en-US" dirty="0" smtClean="0"/>
              <a:t>“I moved 1 from the 37 over to the 19, and that made 36 + 20. Now it’s easy to add.”</a:t>
            </a:r>
          </a:p>
        </p:txBody>
      </p:sp>
      <p:sp>
        <p:nvSpPr>
          <p:cNvPr id="4" name="Slide Number Placeholder 3"/>
          <p:cNvSpPr>
            <a:spLocks noGrp="1"/>
          </p:cNvSpPr>
          <p:nvPr>
            <p:ph type="sldNum" sz="quarter" idx="10"/>
          </p:nvPr>
        </p:nvSpPr>
        <p:spPr/>
        <p:txBody>
          <a:bodyPr/>
          <a:lstStyle/>
          <a:p>
            <a:fld id="{DCDB8285-9971-834A-B290-1717BD5B4046}"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Notice that this can be seen as an application of the associative property of addition. There are many classrooms in which developing this calculation strategy is encouraged. What my colleagues and I are studying now is what happens when that move is explicitly investigated.</a:t>
            </a:r>
            <a:endParaRPr lang="en-US" dirty="0"/>
          </a:p>
        </p:txBody>
      </p:sp>
      <p:sp>
        <p:nvSpPr>
          <p:cNvPr id="4" name="Slide Number Placeholder 3"/>
          <p:cNvSpPr>
            <a:spLocks noGrp="1"/>
          </p:cNvSpPr>
          <p:nvPr>
            <p:ph type="sldNum" sz="quarter" idx="10"/>
          </p:nvPr>
        </p:nvSpPr>
        <p:spPr/>
        <p:txBody>
          <a:bodyPr/>
          <a:lstStyle/>
          <a:p>
            <a:fld id="{DCDB8285-9971-834A-B290-1717BD5B4046}"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We’re about to look at</a:t>
            </a:r>
            <a:r>
              <a:rPr lang="en-US" baseline="0" dirty="0" smtClean="0"/>
              <a:t> a video clip of a classroom in which the students are engaged in a sequence of lessons to investigate this move. In earlier sessions, the teacher, Olivia, gave the students tasks in which this move could be noticed.</a:t>
            </a:r>
            <a:endParaRPr lang="en-US" dirty="0" smtClean="0"/>
          </a:p>
          <a:p>
            <a:r>
              <a:rPr lang="en-US" baseline="0" dirty="0" smtClean="0"/>
              <a:t>Then she challenged her class to articulate a rule that describes what is happening in all of these examples. In the clip we’re about to see, a student reads a version of the rule the class came up with the day before. As you listen to what the student is saying, you’ll also see a close-up of the poster she is reading. I want you to take a good look at the poster and notice what is written in red.</a:t>
            </a:r>
          </a:p>
          <a:p>
            <a:endParaRPr lang="en-US" baseline="0" dirty="0" smtClean="0"/>
          </a:p>
        </p:txBody>
      </p:sp>
      <p:sp>
        <p:nvSpPr>
          <p:cNvPr id="4" name="Slide Number Placeholder 3"/>
          <p:cNvSpPr>
            <a:spLocks noGrp="1"/>
          </p:cNvSpPr>
          <p:nvPr>
            <p:ph type="sldNum" sz="quarter" idx="10"/>
          </p:nvPr>
        </p:nvSpPr>
        <p:spPr/>
        <p:txBody>
          <a:bodyPr/>
          <a:lstStyle/>
          <a:p>
            <a:fld id="{DCDB8285-9971-834A-B290-1717BD5B4046}"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I asked you to notice the words written in red. The day before, once the statement had been written, Olivia asked her students to consider whether they could be more specific.  The red specifies that it’s an addition expression they start with. The word “answer” is replaced by “sum.” And it specifies that they take away 1 from one addend and add 1 to the other addend.</a:t>
            </a:r>
            <a:endParaRPr lang="en-US" baseline="0" dirty="0" smtClean="0"/>
          </a:p>
        </p:txBody>
      </p:sp>
      <p:sp>
        <p:nvSpPr>
          <p:cNvPr id="4" name="Slide Number Placeholder 3"/>
          <p:cNvSpPr>
            <a:spLocks noGrp="1"/>
          </p:cNvSpPr>
          <p:nvPr>
            <p:ph type="sldNum" sz="quarter" idx="10"/>
          </p:nvPr>
        </p:nvSpPr>
        <p:spPr/>
        <p:txBody>
          <a:bodyPr/>
          <a:lstStyle/>
          <a:p>
            <a:fld id="{DCDB8285-9971-834A-B290-1717BD5B4046}"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Slide Image Placeholder 1"/>
          <p:cNvSpPr>
            <a:spLocks noGrp="1" noRot="1" noChangeAspec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ea typeface="ＭＳ Ｐゴシック" charset="-128"/>
                <a:cs typeface="ＭＳ Ｐゴシック" charset="-128"/>
              </a:rPr>
              <a:t>This example</a:t>
            </a:r>
            <a:r>
              <a:rPr lang="en-US" baseline="0" dirty="0" smtClean="0">
                <a:ea typeface="ＭＳ Ｐゴシック" charset="-128"/>
                <a:cs typeface="ＭＳ Ｐゴシック" charset="-128"/>
              </a:rPr>
              <a:t> provides for us an illustration of what might be meant by the 8</a:t>
            </a:r>
            <a:r>
              <a:rPr lang="en-US" baseline="30000" dirty="0" smtClean="0">
                <a:ea typeface="ＭＳ Ｐゴシック" charset="-128"/>
                <a:cs typeface="ＭＳ Ｐゴシック" charset="-128"/>
              </a:rPr>
              <a:t>th</a:t>
            </a:r>
            <a:r>
              <a:rPr lang="en-US" baseline="0" dirty="0" smtClean="0">
                <a:ea typeface="ＭＳ Ｐゴシック" charset="-128"/>
                <a:cs typeface="ＭＳ Ｐゴシック" charset="-128"/>
              </a:rPr>
              <a:t> standard of mathematical practice, look for and express regularity in repeated reasoning. The teacher has presented several examples of a strategy many students tend to use. By focusing students on several different applications of this move, students learn to notice that they’re doing the same thing in these various instances, and then they’re challenged to work on expressing that regularity.</a:t>
            </a:r>
            <a:endParaRPr lang="en-US" dirty="0" smtClean="0">
              <a:ea typeface="ＭＳ Ｐゴシック" charset="-128"/>
              <a:cs typeface="ＭＳ Ｐゴシック" charset="-128"/>
            </a:endParaRPr>
          </a:p>
        </p:txBody>
      </p:sp>
      <p:sp>
        <p:nvSpPr>
          <p:cNvPr id="4" name="Slide Number Placeholder 3"/>
          <p:cNvSpPr>
            <a:spLocks noGrp="1"/>
          </p:cNvSpPr>
          <p:nvPr>
            <p:ph type="sldNum" sz="quarter" idx="5"/>
          </p:nvPr>
        </p:nvSpPr>
        <p:spPr/>
        <p:txBody>
          <a:bodyPr/>
          <a:lstStyle/>
          <a:p>
            <a:pPr>
              <a:defRPr/>
            </a:pPr>
            <a:fld id="{B3F26D55-3435-3543-B32A-C6F09B2F3CBB}"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7D32E851-5BB5-5B45-A666-3DE6BE2493CA}" type="datetimeFigureOut">
              <a:rPr lang="en-US" smtClean="0"/>
              <a:pPr/>
              <a:t>3/24/12</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pPr algn="r" eaLnBrk="1" latinLnBrk="0" hangingPunct="1"/>
            <a:fld id="{96652B35-718D-4E28-AFEB-B694A3B357E8}" type="slidenum">
              <a:rPr kumimoji="0" lang="en-US" smtClean="0"/>
              <a:pPr algn="r" eaLnBrk="1" latinLnBrk="0" hangingPunct="1"/>
              <a:t>‹#›</a:t>
            </a:fld>
            <a:endParaRPr kumimoji="0" lang="en-US" sz="1800" dirty="0">
              <a:solidFill>
                <a:schemeClr val="bg1"/>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32E851-5BB5-5B45-A666-3DE6BE2493CA}" type="datetimeFigureOut">
              <a:rPr lang="en-US" smtClean="0"/>
              <a:pPr/>
              <a:t>3/24/12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498B7B-5613-0A4F-BCB6-8991AA35C3E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32E851-5BB5-5B45-A666-3DE6BE2493CA}" type="datetimeFigureOut">
              <a:rPr lang="en-US" smtClean="0"/>
              <a:pPr/>
              <a:t>3/24/12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498B7B-5613-0A4F-BCB6-8991AA35C3E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32E851-5BB5-5B45-A666-3DE6BE2493CA}" type="datetimeFigureOut">
              <a:rPr lang="en-US" smtClean="0"/>
              <a:pPr/>
              <a:t>3/24/12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498B7B-5613-0A4F-BCB6-8991AA35C3E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D32E851-5BB5-5B45-A666-3DE6BE2493CA}" type="datetimeFigureOut">
              <a:rPr lang="en-US" smtClean="0"/>
              <a:pPr/>
              <a:t>3/24/12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498B7B-5613-0A4F-BCB6-8991AA35C3E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D32E851-5BB5-5B45-A666-3DE6BE2493CA}" type="datetimeFigureOut">
              <a:rPr lang="en-US" smtClean="0"/>
              <a:pPr/>
              <a:t>3/24/12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498B7B-5613-0A4F-BCB6-8991AA35C3E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7D32E851-5BB5-5B45-A666-3DE6BE2493CA}" type="datetimeFigureOut">
              <a:rPr lang="en-US" smtClean="0"/>
              <a:pPr/>
              <a:t>3/24/12</a:t>
            </a:fld>
            <a:endParaRPr lang="en-US"/>
          </a:p>
        </p:txBody>
      </p:sp>
      <p:sp>
        <p:nvSpPr>
          <p:cNvPr id="27" name="Slide Number Placeholder 26"/>
          <p:cNvSpPr>
            <a:spLocks noGrp="1"/>
          </p:cNvSpPr>
          <p:nvPr>
            <p:ph type="sldNum" sz="quarter" idx="11"/>
          </p:nvPr>
        </p:nvSpPr>
        <p:spPr/>
        <p:txBody>
          <a:bodyPr rtlCol="0"/>
          <a:lstStyle/>
          <a:p>
            <a:fld id="{CD498B7B-5613-0A4F-BCB6-8991AA35C3ED}"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7D32E851-5BB5-5B45-A666-3DE6BE2493CA}" type="datetimeFigureOut">
              <a:rPr lang="en-US" smtClean="0"/>
              <a:pPr/>
              <a:t>3/24/12</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CD498B7B-5613-0A4F-BCB6-8991AA35C3E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32E851-5BB5-5B45-A666-3DE6BE2493CA}" type="datetimeFigureOut">
              <a:rPr lang="en-US" smtClean="0"/>
              <a:pPr/>
              <a:t>3/24/12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498B7B-5613-0A4F-BCB6-8991AA35C3E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D32E851-5BB5-5B45-A666-3DE6BE2493CA}" type="datetimeFigureOut">
              <a:rPr lang="en-US" smtClean="0"/>
              <a:pPr/>
              <a:t>3/24/12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974DF9-AD47-4691-BA21-BBFCE3637A9A}"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D32E851-5BB5-5B45-A666-3DE6BE2493CA}" type="datetimeFigureOut">
              <a:rPr lang="en-US" smtClean="0"/>
              <a:pPr/>
              <a:t>3/24/12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498B7B-5613-0A4F-BCB6-8991AA35C3E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7D32E851-5BB5-5B45-A666-3DE6BE2493CA}" type="datetimeFigureOut">
              <a:rPr lang="en-US" smtClean="0"/>
              <a:pPr/>
              <a:t>3/24/12</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CD498B7B-5613-0A4F-BCB6-8991AA35C3E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45" r:id="rId1"/>
    <p:sldLayoutId id="2147483846" r:id="rId2"/>
    <p:sldLayoutId id="2147483847" r:id="rId3"/>
    <p:sldLayoutId id="2147483848" r:id="rId4"/>
    <p:sldLayoutId id="2147483849" r:id="rId5"/>
    <p:sldLayoutId id="2147483850" r:id="rId6"/>
    <p:sldLayoutId id="2147483851" r:id="rId7"/>
    <p:sldLayoutId id="2147483852" r:id="rId8"/>
    <p:sldLayoutId id="2147483853" r:id="rId9"/>
    <p:sldLayoutId id="2147483854" r:id="rId10"/>
    <p:sldLayoutId id="214748385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8.xml"/><Relationship Id="rId4" Type="http://schemas.openxmlformats.org/officeDocument/2006/relationships/oleObject" Target="???" TargetMode="External"/><Relationship Id="rId1" Type="http://schemas.openxmlformats.org/officeDocument/2006/relationships/vmlDrawing" Target="../drawings/vmlDrawing1.vml"/><Relationship Id="rId2"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 name="Title 50"/>
          <p:cNvSpPr>
            <a:spLocks noGrp="1"/>
          </p:cNvSpPr>
          <p:nvPr>
            <p:ph type="ctrTitle"/>
          </p:nvPr>
        </p:nvSpPr>
        <p:spPr>
          <a:xfrm>
            <a:off x="457200" y="1693133"/>
            <a:ext cx="8458200" cy="1611731"/>
          </a:xfrm>
        </p:spPr>
        <p:txBody>
          <a:bodyPr>
            <a:normAutofit/>
          </a:bodyPr>
          <a:lstStyle/>
          <a:p>
            <a:pPr>
              <a:spcBef>
                <a:spcPts val="2400"/>
              </a:spcBef>
            </a:pPr>
            <a:r>
              <a:rPr lang="en-US" dirty="0" smtClean="0"/>
              <a:t>Mathematical </a:t>
            </a:r>
            <a:r>
              <a:rPr lang="en-US" smtClean="0"/>
              <a:t>practices: </a:t>
            </a:r>
            <a:r>
              <a:rPr lang="en-US" dirty="0" smtClean="0"/>
              <a:t>What do they look like in instruction? </a:t>
            </a:r>
            <a:endParaRPr lang="en-US" sz="3556" dirty="0">
              <a:latin typeface="Trebuchet MS"/>
            </a:endParaRPr>
          </a:p>
        </p:txBody>
      </p:sp>
      <p:sp>
        <p:nvSpPr>
          <p:cNvPr id="52" name="Subtitle 51"/>
          <p:cNvSpPr>
            <a:spLocks noGrp="1"/>
          </p:cNvSpPr>
          <p:nvPr>
            <p:ph type="subTitle" idx="1"/>
          </p:nvPr>
        </p:nvSpPr>
        <p:spPr>
          <a:xfrm>
            <a:off x="457199" y="3899938"/>
            <a:ext cx="6793691" cy="1752600"/>
          </a:xfrm>
        </p:spPr>
        <p:txBody>
          <a:bodyPr/>
          <a:lstStyle/>
          <a:p>
            <a:r>
              <a:rPr lang="en-US" dirty="0" smtClean="0"/>
              <a:t>Deborah Schifter</a:t>
            </a:r>
          </a:p>
          <a:p>
            <a:r>
              <a:rPr lang="en-US" dirty="0" smtClean="0"/>
              <a:t>Mathematical Sciences Research Institute</a:t>
            </a:r>
          </a:p>
          <a:p>
            <a:r>
              <a:rPr lang="en-US" dirty="0" smtClean="0"/>
              <a:t>March 22, 2012</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2" name="Content Placeholder 1"/>
          <p:cNvSpPr>
            <a:spLocks noGrp="1"/>
          </p:cNvSpPr>
          <p:nvPr>
            <p:ph idx="1"/>
          </p:nvPr>
        </p:nvSpPr>
        <p:spPr/>
        <p:txBody>
          <a:bodyPr>
            <a:normAutofit fontScale="92500" lnSpcReduction="10000"/>
          </a:bodyPr>
          <a:lstStyle/>
          <a:p>
            <a:pPr eaLnBrk="1" hangingPunct="1">
              <a:buFont typeface="Arial" charset="0"/>
              <a:buNone/>
            </a:pPr>
            <a:r>
              <a:rPr lang="en-US" sz="2800" dirty="0" smtClean="0">
                <a:ea typeface="ＭＳ Ｐゴシック" charset="-128"/>
                <a:cs typeface="ＭＳ Ｐゴシック" charset="-128"/>
              </a:rPr>
              <a:t>1. Make sense of problems and persevere in solving them.</a:t>
            </a:r>
          </a:p>
          <a:p>
            <a:pPr eaLnBrk="1" hangingPunct="1">
              <a:buFont typeface="Arial" charset="0"/>
              <a:buNone/>
            </a:pPr>
            <a:r>
              <a:rPr lang="en-US" sz="2800" dirty="0" smtClean="0">
                <a:ea typeface="ＭＳ Ｐゴシック" charset="-128"/>
                <a:cs typeface="ＭＳ Ｐゴシック" charset="-128"/>
              </a:rPr>
              <a:t>2. Reason abstractly and quantitatively.</a:t>
            </a:r>
          </a:p>
          <a:p>
            <a:pPr eaLnBrk="1" hangingPunct="1">
              <a:buFont typeface="Arial" charset="0"/>
              <a:buNone/>
            </a:pPr>
            <a:r>
              <a:rPr lang="en-US" sz="2800" dirty="0" smtClean="0">
                <a:ea typeface="ＭＳ Ｐゴシック" charset="-128"/>
                <a:cs typeface="ＭＳ Ｐゴシック" charset="-128"/>
              </a:rPr>
              <a:t>3. Construct viable arguments and critique the reasoning of others.</a:t>
            </a:r>
          </a:p>
          <a:p>
            <a:pPr eaLnBrk="1" hangingPunct="1">
              <a:buFont typeface="Arial" charset="0"/>
              <a:buNone/>
            </a:pPr>
            <a:r>
              <a:rPr lang="en-US" sz="2800" dirty="0" smtClean="0">
                <a:ea typeface="ＭＳ Ｐゴシック" charset="-128"/>
                <a:cs typeface="ＭＳ Ｐゴシック" charset="-128"/>
              </a:rPr>
              <a:t>4. Model with mathematics.</a:t>
            </a:r>
          </a:p>
          <a:p>
            <a:pPr eaLnBrk="1" hangingPunct="1">
              <a:buFont typeface="Arial" charset="0"/>
              <a:buNone/>
            </a:pPr>
            <a:r>
              <a:rPr lang="en-US" sz="2800" dirty="0" smtClean="0">
                <a:ea typeface="ＭＳ Ｐゴシック" charset="-128"/>
                <a:cs typeface="ＭＳ Ｐゴシック" charset="-128"/>
              </a:rPr>
              <a:t>5. Use appropriate tools strategically.</a:t>
            </a:r>
          </a:p>
          <a:p>
            <a:pPr eaLnBrk="1" hangingPunct="1">
              <a:buFont typeface="Arial" charset="0"/>
              <a:buNone/>
            </a:pPr>
            <a:r>
              <a:rPr lang="en-US" sz="2800" cap="all" dirty="0" smtClean="0">
                <a:solidFill>
                  <a:srgbClr val="0000FF"/>
                </a:solidFill>
                <a:ea typeface="ＭＳ Ｐゴシック" charset="-128"/>
                <a:cs typeface="ＭＳ Ｐゴシック" charset="-128"/>
              </a:rPr>
              <a:t>6. Attend to precision.</a:t>
            </a:r>
          </a:p>
          <a:p>
            <a:pPr eaLnBrk="1" hangingPunct="1">
              <a:buFont typeface="Arial" charset="0"/>
              <a:buNone/>
            </a:pPr>
            <a:r>
              <a:rPr lang="en-US" sz="2800" dirty="0" smtClean="0">
                <a:ea typeface="ＭＳ Ｐゴシック" charset="-128"/>
                <a:cs typeface="ＭＳ Ｐゴシック" charset="-128"/>
              </a:rPr>
              <a:t>7. Look for and make use of structure.</a:t>
            </a:r>
          </a:p>
          <a:p>
            <a:pPr eaLnBrk="1" hangingPunct="1">
              <a:buFont typeface="Arial" charset="0"/>
              <a:buNone/>
            </a:pPr>
            <a:r>
              <a:rPr lang="en-US" sz="2800" dirty="0" smtClean="0">
                <a:ea typeface="ＭＳ Ｐゴシック" charset="-128"/>
                <a:cs typeface="ＭＳ Ｐゴシック" charset="-128"/>
              </a:rPr>
              <a:t>8. Look for and express regularity in repeated reasoning.</a:t>
            </a:r>
          </a:p>
          <a:p>
            <a:endParaRPr lang="en-US" dirty="0">
              <a:ea typeface="ＭＳ Ｐゴシック" charset="-128"/>
              <a:cs typeface="ＭＳ Ｐゴシック" charset="-128"/>
            </a:endParaRPr>
          </a:p>
        </p:txBody>
      </p:sp>
      <p:sp>
        <p:nvSpPr>
          <p:cNvPr id="3" name="Title 2"/>
          <p:cNvSpPr>
            <a:spLocks noGrp="1"/>
          </p:cNvSpPr>
          <p:nvPr>
            <p:ph type="title"/>
          </p:nvPr>
        </p:nvSpPr>
        <p:spPr/>
        <p:txBody>
          <a:bodyPr>
            <a:normAutofit/>
          </a:bodyPr>
          <a:lstStyle/>
          <a:p>
            <a:pPr>
              <a:defRPr/>
            </a:pPr>
            <a:r>
              <a:rPr lang="en-US" dirty="0" smtClean="0"/>
              <a:t>Mathematical Practice Standards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Associative property of addition</a:t>
            </a:r>
            <a:endParaRPr lang="en-US" dirty="0"/>
          </a:p>
        </p:txBody>
      </p:sp>
      <p:sp>
        <p:nvSpPr>
          <p:cNvPr id="3" name="Content Placeholder 2"/>
          <p:cNvSpPr>
            <a:spLocks noGrp="1"/>
          </p:cNvSpPr>
          <p:nvPr>
            <p:ph idx="1"/>
          </p:nvPr>
        </p:nvSpPr>
        <p:spPr/>
        <p:txBody>
          <a:bodyPr/>
          <a:lstStyle/>
          <a:p>
            <a:r>
              <a:rPr lang="en-US" dirty="0" smtClean="0"/>
              <a:t>On Saturday, 5 boys and 5 girls were in the swimming pool. How many children were in the pool?</a:t>
            </a:r>
          </a:p>
          <a:p>
            <a:r>
              <a:rPr lang="en-US" dirty="0" smtClean="0"/>
              <a:t>On Sunday, 5 boys and 6 girls were in the swimming pool. How many children were in the pool?</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Associative property of addition</a:t>
            </a:r>
            <a:endParaRPr lang="en-US" dirty="0"/>
          </a:p>
        </p:txBody>
      </p:sp>
      <p:sp>
        <p:nvSpPr>
          <p:cNvPr id="3" name="Content Placeholder 2"/>
          <p:cNvSpPr>
            <a:spLocks noGrp="1"/>
          </p:cNvSpPr>
          <p:nvPr>
            <p:ph idx="1"/>
          </p:nvPr>
        </p:nvSpPr>
        <p:spPr/>
        <p:txBody>
          <a:bodyPr/>
          <a:lstStyle/>
          <a:p>
            <a:r>
              <a:rPr lang="en-US" dirty="0" smtClean="0"/>
              <a:t>On Saturday, 5 boys and 5 girls were in the swimming pool. How many children were in the pool?</a:t>
            </a:r>
          </a:p>
          <a:p>
            <a:r>
              <a:rPr lang="en-US" dirty="0" smtClean="0"/>
              <a:t>On Sunday, 5 boys and 6 girls were in the swimming pool. How many children were in the pool?</a:t>
            </a:r>
          </a:p>
          <a:p>
            <a:r>
              <a:rPr lang="en-US" dirty="0" smtClean="0"/>
              <a:t>How did your answer to the first problem help you solve this one?</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2" name="Content Placeholder 1"/>
          <p:cNvSpPr>
            <a:spLocks noGrp="1"/>
          </p:cNvSpPr>
          <p:nvPr>
            <p:ph idx="1"/>
          </p:nvPr>
        </p:nvSpPr>
        <p:spPr/>
        <p:txBody>
          <a:bodyPr>
            <a:normAutofit fontScale="92500" lnSpcReduction="10000"/>
          </a:bodyPr>
          <a:lstStyle/>
          <a:p>
            <a:pPr eaLnBrk="1" hangingPunct="1">
              <a:buFont typeface="Arial" charset="0"/>
              <a:buNone/>
            </a:pPr>
            <a:r>
              <a:rPr lang="en-US" sz="2800" dirty="0" smtClean="0">
                <a:ea typeface="ＭＳ Ｐゴシック" charset="-128"/>
                <a:cs typeface="ＭＳ Ｐゴシック" charset="-128"/>
              </a:rPr>
              <a:t>1. Make sense of problems and persevere in solving them.</a:t>
            </a:r>
          </a:p>
          <a:p>
            <a:pPr eaLnBrk="1" hangingPunct="1">
              <a:buFont typeface="Arial" charset="0"/>
              <a:buNone/>
            </a:pPr>
            <a:r>
              <a:rPr lang="en-US" sz="2800" dirty="0" smtClean="0">
                <a:ea typeface="ＭＳ Ｐゴシック" charset="-128"/>
                <a:cs typeface="ＭＳ Ｐゴシック" charset="-128"/>
              </a:rPr>
              <a:t>2. Reason abstractly and quantitatively.</a:t>
            </a:r>
          </a:p>
          <a:p>
            <a:pPr eaLnBrk="1" hangingPunct="1">
              <a:buFont typeface="Arial" charset="0"/>
              <a:buNone/>
            </a:pPr>
            <a:r>
              <a:rPr lang="en-US" sz="2800" dirty="0" smtClean="0">
                <a:ea typeface="ＭＳ Ｐゴシック" charset="-128"/>
                <a:cs typeface="ＭＳ Ｐゴシック" charset="-128"/>
              </a:rPr>
              <a:t>3. Construct viable arguments and critique the reasoning of others.</a:t>
            </a:r>
          </a:p>
          <a:p>
            <a:pPr eaLnBrk="1" hangingPunct="1">
              <a:buFont typeface="Arial" charset="0"/>
              <a:buNone/>
            </a:pPr>
            <a:r>
              <a:rPr lang="en-US" sz="2800" dirty="0" smtClean="0">
                <a:ea typeface="ＭＳ Ｐゴシック" charset="-128"/>
                <a:cs typeface="ＭＳ Ｐゴシック" charset="-128"/>
              </a:rPr>
              <a:t>4. Model with mathematics.</a:t>
            </a:r>
          </a:p>
          <a:p>
            <a:pPr eaLnBrk="1" hangingPunct="1">
              <a:buFont typeface="Arial" charset="0"/>
              <a:buNone/>
            </a:pPr>
            <a:r>
              <a:rPr lang="en-US" sz="2800" dirty="0" smtClean="0">
                <a:ea typeface="ＭＳ Ｐゴシック" charset="-128"/>
                <a:cs typeface="ＭＳ Ｐゴシック" charset="-128"/>
              </a:rPr>
              <a:t>5. Use appropriate tools strategically.</a:t>
            </a:r>
          </a:p>
          <a:p>
            <a:pPr eaLnBrk="1" hangingPunct="1">
              <a:buFont typeface="Arial" charset="0"/>
              <a:buNone/>
            </a:pPr>
            <a:r>
              <a:rPr lang="en-US" sz="2800" dirty="0" smtClean="0">
                <a:ea typeface="ＭＳ Ｐゴシック" charset="-128"/>
                <a:cs typeface="ＭＳ Ｐゴシック" charset="-128"/>
              </a:rPr>
              <a:t>6. Attend to precision.</a:t>
            </a:r>
          </a:p>
          <a:p>
            <a:pPr eaLnBrk="1" hangingPunct="1">
              <a:buFont typeface="Arial" charset="0"/>
              <a:buNone/>
            </a:pPr>
            <a:r>
              <a:rPr lang="en-US" sz="2800" dirty="0" smtClean="0">
                <a:ea typeface="ＭＳ Ｐゴシック" charset="-128"/>
                <a:cs typeface="ＭＳ Ｐゴシック" charset="-128"/>
              </a:rPr>
              <a:t>7. Look for and make use of structure.</a:t>
            </a:r>
          </a:p>
          <a:p>
            <a:pPr eaLnBrk="1" hangingPunct="1">
              <a:buFont typeface="Arial" charset="0"/>
              <a:buNone/>
            </a:pPr>
            <a:r>
              <a:rPr lang="en-US" sz="2800" dirty="0" smtClean="0">
                <a:solidFill>
                  <a:srgbClr val="0000FF"/>
                </a:solidFill>
                <a:ea typeface="ＭＳ Ｐゴシック" charset="-128"/>
                <a:cs typeface="ＭＳ Ｐゴシック" charset="-128"/>
              </a:rPr>
              <a:t>8. Look for and express regularity in repeated reasoning.</a:t>
            </a:r>
          </a:p>
          <a:p>
            <a:endParaRPr lang="en-US" dirty="0">
              <a:ea typeface="ＭＳ Ｐゴシック" charset="-128"/>
              <a:cs typeface="ＭＳ Ｐゴシック" charset="-128"/>
            </a:endParaRPr>
          </a:p>
        </p:txBody>
      </p:sp>
      <p:sp>
        <p:nvSpPr>
          <p:cNvPr id="3" name="Title 2"/>
          <p:cNvSpPr>
            <a:spLocks noGrp="1"/>
          </p:cNvSpPr>
          <p:nvPr>
            <p:ph type="title"/>
          </p:nvPr>
        </p:nvSpPr>
        <p:spPr/>
        <p:txBody>
          <a:bodyPr>
            <a:normAutofit/>
          </a:bodyPr>
          <a:lstStyle/>
          <a:p>
            <a:pPr>
              <a:defRPr/>
            </a:pPr>
            <a:r>
              <a:rPr lang="en-US" dirty="0" smtClean="0"/>
              <a:t>Mathematical Practice Standards</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2</a:t>
            </a:r>
            <a:endParaRPr lang="en-US" dirty="0"/>
          </a:p>
        </p:txBody>
      </p:sp>
      <p:sp>
        <p:nvSpPr>
          <p:cNvPr id="3" name="Content Placeholder 2"/>
          <p:cNvSpPr>
            <a:spLocks noGrp="1"/>
          </p:cNvSpPr>
          <p:nvPr>
            <p:ph idx="1"/>
          </p:nvPr>
        </p:nvSpPr>
        <p:spPr/>
        <p:txBody>
          <a:bodyPr/>
          <a:lstStyle/>
          <a:p>
            <a:r>
              <a:rPr lang="en-US" dirty="0" smtClean="0"/>
              <a:t>A child states, “If you have any addend and you change that by any number, the sum will change as much as it changed.”</a:t>
            </a:r>
          </a:p>
          <a:p>
            <a:r>
              <a:rPr lang="en-US" dirty="0" smtClean="0"/>
              <a:t>Mike goes over the claim with the class, asks students if they think this will work for all numbers, and then challenges them to come up with a diagram, a model, or a story context to demonstrate why it has to work, no matter what the numbers.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2" name="Content Placeholder 1"/>
          <p:cNvSpPr>
            <a:spLocks noGrp="1"/>
          </p:cNvSpPr>
          <p:nvPr>
            <p:ph idx="1"/>
          </p:nvPr>
        </p:nvSpPr>
        <p:spPr/>
        <p:txBody>
          <a:bodyPr>
            <a:normAutofit fontScale="92500" lnSpcReduction="10000"/>
          </a:bodyPr>
          <a:lstStyle/>
          <a:p>
            <a:pPr eaLnBrk="1" hangingPunct="1">
              <a:buFont typeface="Arial" charset="0"/>
              <a:buNone/>
            </a:pPr>
            <a:r>
              <a:rPr lang="en-US" sz="2800" dirty="0" smtClean="0">
                <a:ea typeface="ＭＳ Ｐゴシック" charset="-128"/>
                <a:cs typeface="ＭＳ Ｐゴシック" charset="-128"/>
              </a:rPr>
              <a:t>1. Make sense of problems and persevere in solving them.</a:t>
            </a:r>
          </a:p>
          <a:p>
            <a:pPr eaLnBrk="1" hangingPunct="1">
              <a:buFont typeface="Arial" charset="0"/>
              <a:buNone/>
            </a:pPr>
            <a:r>
              <a:rPr lang="en-US" sz="2800" dirty="0" smtClean="0">
                <a:ea typeface="ＭＳ Ｐゴシック" charset="-128"/>
                <a:cs typeface="ＭＳ Ｐゴシック" charset="-128"/>
              </a:rPr>
              <a:t>2. Reason abstractly and quantitatively.</a:t>
            </a:r>
          </a:p>
          <a:p>
            <a:pPr eaLnBrk="1" hangingPunct="1">
              <a:buFont typeface="Arial" charset="0"/>
              <a:buNone/>
            </a:pPr>
            <a:r>
              <a:rPr lang="en-US" sz="2800" dirty="0" smtClean="0">
                <a:solidFill>
                  <a:srgbClr val="0000FF"/>
                </a:solidFill>
                <a:ea typeface="ＭＳ Ｐゴシック" charset="-128"/>
                <a:cs typeface="ＭＳ Ｐゴシック" charset="-128"/>
              </a:rPr>
              <a:t>3. Construct viable arguments</a:t>
            </a:r>
            <a:r>
              <a:rPr lang="en-US" sz="2800" dirty="0" smtClean="0">
                <a:ea typeface="ＭＳ Ｐゴシック" charset="-128"/>
                <a:cs typeface="ＭＳ Ｐゴシック" charset="-128"/>
              </a:rPr>
              <a:t> and critique the reasoning of others.</a:t>
            </a:r>
          </a:p>
          <a:p>
            <a:pPr eaLnBrk="1" hangingPunct="1">
              <a:buFont typeface="Arial" charset="0"/>
              <a:buNone/>
            </a:pPr>
            <a:r>
              <a:rPr lang="en-US" sz="2800" dirty="0" smtClean="0">
                <a:ea typeface="ＭＳ Ｐゴシック" charset="-128"/>
                <a:cs typeface="ＭＳ Ｐゴシック" charset="-128"/>
              </a:rPr>
              <a:t>4. Model with mathematics.</a:t>
            </a:r>
          </a:p>
          <a:p>
            <a:pPr eaLnBrk="1" hangingPunct="1">
              <a:buFont typeface="Arial" charset="0"/>
              <a:buNone/>
            </a:pPr>
            <a:r>
              <a:rPr lang="en-US" sz="2800" dirty="0" smtClean="0">
                <a:ea typeface="ＭＳ Ｐゴシック" charset="-128"/>
                <a:cs typeface="ＭＳ Ｐゴシック" charset="-128"/>
              </a:rPr>
              <a:t>5. Use appropriate tools strategically.</a:t>
            </a:r>
          </a:p>
          <a:p>
            <a:pPr eaLnBrk="1" hangingPunct="1">
              <a:buFont typeface="Arial" charset="0"/>
              <a:buNone/>
            </a:pPr>
            <a:r>
              <a:rPr lang="en-US" sz="2800" dirty="0" smtClean="0">
                <a:ea typeface="ＭＳ Ｐゴシック" charset="-128"/>
                <a:cs typeface="ＭＳ Ｐゴシック" charset="-128"/>
              </a:rPr>
              <a:t>6. Attend to precision.</a:t>
            </a:r>
          </a:p>
          <a:p>
            <a:pPr eaLnBrk="1" hangingPunct="1">
              <a:buFont typeface="Arial" charset="0"/>
              <a:buNone/>
            </a:pPr>
            <a:r>
              <a:rPr lang="en-US" sz="2800" dirty="0" smtClean="0">
                <a:ea typeface="ＭＳ Ｐゴシック" charset="-128"/>
                <a:cs typeface="ＭＳ Ｐゴシック" charset="-128"/>
              </a:rPr>
              <a:t>7. Look for and make use of structure.</a:t>
            </a:r>
          </a:p>
          <a:p>
            <a:pPr eaLnBrk="1" hangingPunct="1">
              <a:buFont typeface="Arial" charset="0"/>
              <a:buNone/>
            </a:pPr>
            <a:r>
              <a:rPr lang="en-US" sz="2800" dirty="0" smtClean="0">
                <a:ea typeface="ＭＳ Ｐゴシック" charset="-128"/>
                <a:cs typeface="ＭＳ Ｐゴシック" charset="-128"/>
              </a:rPr>
              <a:t>8. Look for and express regularity in repeated reasoning.</a:t>
            </a:r>
          </a:p>
          <a:p>
            <a:endParaRPr lang="en-US" dirty="0">
              <a:ea typeface="ＭＳ Ｐゴシック" charset="-128"/>
              <a:cs typeface="ＭＳ Ｐゴシック" charset="-128"/>
            </a:endParaRPr>
          </a:p>
        </p:txBody>
      </p:sp>
      <p:sp>
        <p:nvSpPr>
          <p:cNvPr id="3" name="Title 2"/>
          <p:cNvSpPr>
            <a:spLocks noGrp="1"/>
          </p:cNvSpPr>
          <p:nvPr>
            <p:ph type="title"/>
          </p:nvPr>
        </p:nvSpPr>
        <p:spPr/>
        <p:txBody>
          <a:bodyPr>
            <a:normAutofit/>
          </a:bodyPr>
          <a:lstStyle/>
          <a:p>
            <a:pPr>
              <a:defRPr/>
            </a:pPr>
            <a:r>
              <a:rPr lang="en-US" dirty="0" smtClean="0"/>
              <a:t>Mathematical Practice Standards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3</a:t>
            </a:r>
            <a:endParaRPr lang="en-US" dirty="0"/>
          </a:p>
        </p:txBody>
      </p:sp>
      <p:sp>
        <p:nvSpPr>
          <p:cNvPr id="3" name="Content Placeholder 2"/>
          <p:cNvSpPr>
            <a:spLocks noGrp="1"/>
          </p:cNvSpPr>
          <p:nvPr>
            <p:ph idx="1"/>
          </p:nvPr>
        </p:nvSpPr>
        <p:spPr/>
        <p:txBody>
          <a:bodyPr/>
          <a:lstStyle/>
          <a:p>
            <a:r>
              <a:rPr lang="en-US" dirty="0" smtClean="0"/>
              <a:t>The class is sitting in a circle with models they have created. Alice asks the class, as they look at all the models, what do they have in common? One child talks about how she can see 1 in all the models.</a:t>
            </a:r>
          </a:p>
          <a:p>
            <a:r>
              <a:rPr lang="en-US" dirty="0" smtClean="0"/>
              <a:t>Two pairs of children explain how their model demonstrates why the generalization works, no matter what addends they start with.</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2" name="Content Placeholder 1"/>
          <p:cNvSpPr>
            <a:spLocks noGrp="1"/>
          </p:cNvSpPr>
          <p:nvPr>
            <p:ph idx="1"/>
          </p:nvPr>
        </p:nvSpPr>
        <p:spPr/>
        <p:txBody>
          <a:bodyPr>
            <a:normAutofit/>
          </a:bodyPr>
          <a:lstStyle/>
          <a:p>
            <a:pPr>
              <a:buNone/>
            </a:pPr>
            <a:r>
              <a:rPr lang="en-US" dirty="0" smtClean="0">
                <a:ea typeface="ＭＳ Ｐゴシック" charset="-128"/>
                <a:cs typeface="ＭＳ Ｐゴシック" charset="-128"/>
              </a:rPr>
              <a:t>5 + 7 = 12		5 + 7 = 12</a:t>
            </a:r>
          </a:p>
          <a:p>
            <a:pPr>
              <a:buNone/>
            </a:pPr>
            <a:r>
              <a:rPr lang="en-US" dirty="0" smtClean="0">
                <a:ea typeface="ＭＳ Ｐゴシック" charset="-128"/>
                <a:cs typeface="ＭＳ Ｐゴシック" charset="-128"/>
              </a:rPr>
              <a:t>6 + 7 = 13		5 + 8 = 13</a:t>
            </a:r>
            <a:endParaRPr lang="en-US" dirty="0">
              <a:ea typeface="ＭＳ Ｐゴシック" charset="-128"/>
              <a:cs typeface="ＭＳ Ｐゴシック" charset="-128"/>
            </a:endParaRPr>
          </a:p>
        </p:txBody>
      </p:sp>
      <p:sp>
        <p:nvSpPr>
          <p:cNvPr id="3" name="Title 2"/>
          <p:cNvSpPr>
            <a:spLocks noGrp="1"/>
          </p:cNvSpPr>
          <p:nvPr>
            <p:ph type="title"/>
          </p:nvPr>
        </p:nvSpPr>
        <p:spPr/>
        <p:txBody>
          <a:bodyPr>
            <a:normAutofit/>
          </a:bodyPr>
          <a:lstStyle/>
          <a:p>
            <a:pPr>
              <a:defRPr/>
            </a:pP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4</a:t>
            </a:r>
            <a:endParaRPr lang="en-US" dirty="0"/>
          </a:p>
        </p:txBody>
      </p:sp>
      <p:sp>
        <p:nvSpPr>
          <p:cNvPr id="3" name="Content Placeholder 2"/>
          <p:cNvSpPr>
            <a:spLocks noGrp="1"/>
          </p:cNvSpPr>
          <p:nvPr>
            <p:ph idx="1"/>
          </p:nvPr>
        </p:nvSpPr>
        <p:spPr/>
        <p:txBody>
          <a:bodyPr/>
          <a:lstStyle/>
          <a:p>
            <a:pPr>
              <a:buNone/>
            </a:pPr>
            <a:r>
              <a:rPr lang="en-US" dirty="0" smtClean="0"/>
              <a:t>Alice asks the class if this kind of thing will work with other operations.</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142999"/>
            <a:ext cx="8229600" cy="3264047"/>
          </a:xfrm>
        </p:spPr>
        <p:txBody>
          <a:bodyPr>
            <a:normAutofit/>
          </a:bodyPr>
          <a:lstStyle/>
          <a:p>
            <a:r>
              <a:rPr lang="en-US" smtClean="0"/>
              <a:t>Does this kind of thing work for other operations?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9154" name="Title 7"/>
          <p:cNvSpPr>
            <a:spLocks noGrp="1"/>
          </p:cNvSpPr>
          <p:nvPr>
            <p:ph type="title"/>
          </p:nvPr>
        </p:nvSpPr>
        <p:spPr/>
        <p:txBody>
          <a:bodyPr>
            <a:normAutofit fontScale="90000"/>
          </a:bodyPr>
          <a:lstStyle/>
          <a:p>
            <a:pPr indent="-457200" eaLnBrk="1" fontAlgn="auto" hangingPunct="1">
              <a:spcBef>
                <a:spcPts val="0"/>
              </a:spcBef>
              <a:spcAft>
                <a:spcPts val="1200"/>
              </a:spcAft>
              <a:defRPr/>
            </a:pPr>
            <a:r>
              <a:rPr lang="en-US" sz="3200" dirty="0" smtClean="0">
                <a:solidFill>
                  <a:schemeClr val="tx1">
                    <a:lumMod val="95000"/>
                    <a:lumOff val="5000"/>
                  </a:schemeClr>
                </a:solidFill>
                <a:ea typeface="+mj-ea"/>
                <a:cs typeface="+mj-cs"/>
              </a:rPr>
              <a:t/>
            </a:r>
            <a:br>
              <a:rPr lang="en-US" sz="3200" dirty="0" smtClean="0">
                <a:solidFill>
                  <a:schemeClr val="tx1">
                    <a:lumMod val="95000"/>
                    <a:lumOff val="5000"/>
                  </a:schemeClr>
                </a:solidFill>
                <a:ea typeface="+mj-ea"/>
                <a:cs typeface="+mj-cs"/>
              </a:rPr>
            </a:br>
            <a:r>
              <a:rPr lang="en-US" sz="3200" dirty="0" smtClean="0">
                <a:solidFill>
                  <a:schemeClr val="tx1">
                    <a:lumMod val="95000"/>
                    <a:lumOff val="5000"/>
                  </a:schemeClr>
                </a:solidFill>
                <a:ea typeface="+mj-ea"/>
                <a:cs typeface="+mj-cs"/>
              </a:rPr>
              <a:t>Teaching to the </a:t>
            </a:r>
            <a:r>
              <a:rPr lang="en-US" sz="3200" dirty="0" smtClean="0">
                <a:solidFill>
                  <a:schemeClr val="tx1">
                    <a:lumMod val="95000"/>
                    <a:lumOff val="5000"/>
                  </a:schemeClr>
                </a:solidFill>
              </a:rPr>
              <a:t>Big Ideas of Early Algebra</a:t>
            </a:r>
            <a:br>
              <a:rPr lang="en-US" sz="3200" dirty="0" smtClean="0">
                <a:solidFill>
                  <a:schemeClr val="tx1">
                    <a:lumMod val="95000"/>
                    <a:lumOff val="5000"/>
                  </a:schemeClr>
                </a:solidFill>
              </a:rPr>
            </a:br>
            <a:r>
              <a:rPr lang="en-US" sz="3200" dirty="0" smtClean="0">
                <a:solidFill>
                  <a:schemeClr val="tx1">
                    <a:lumMod val="95000"/>
                    <a:lumOff val="5000"/>
                  </a:schemeClr>
                </a:solidFill>
                <a:ea typeface="+mj-ea"/>
                <a:cs typeface="+mj-cs"/>
              </a:rPr>
              <a:t>Foundations of Algebra in the Elementary</a:t>
            </a:r>
            <a:br>
              <a:rPr lang="en-US" sz="3200" dirty="0" smtClean="0">
                <a:solidFill>
                  <a:schemeClr val="tx1">
                    <a:lumMod val="95000"/>
                    <a:lumOff val="5000"/>
                  </a:schemeClr>
                </a:solidFill>
                <a:ea typeface="+mj-ea"/>
                <a:cs typeface="+mj-cs"/>
              </a:rPr>
            </a:br>
            <a:r>
              <a:rPr lang="en-US" sz="3200" dirty="0" smtClean="0">
                <a:solidFill>
                  <a:schemeClr val="tx1">
                    <a:lumMod val="95000"/>
                    <a:lumOff val="5000"/>
                  </a:schemeClr>
                </a:solidFill>
                <a:ea typeface="+mj-ea"/>
                <a:cs typeface="+mj-cs"/>
              </a:rPr>
              <a:t>     and Middle Grades</a:t>
            </a:r>
            <a:br>
              <a:rPr lang="en-US" sz="3200" dirty="0" smtClean="0">
                <a:solidFill>
                  <a:schemeClr val="tx1">
                    <a:lumMod val="95000"/>
                    <a:lumOff val="5000"/>
                  </a:schemeClr>
                </a:solidFill>
                <a:ea typeface="+mj-ea"/>
                <a:cs typeface="+mj-cs"/>
              </a:rPr>
            </a:br>
            <a:r>
              <a:rPr lang="en-US" sz="3200" dirty="0" smtClean="0">
                <a:solidFill>
                  <a:schemeClr val="tx1">
                    <a:lumMod val="95000"/>
                    <a:lumOff val="5000"/>
                  </a:schemeClr>
                </a:solidFill>
                <a:ea typeface="+mj-ea"/>
                <a:cs typeface="+mj-cs"/>
              </a:rPr>
              <a:t>Using </a:t>
            </a:r>
            <a:r>
              <a:rPr lang="en-US" sz="3200" dirty="0">
                <a:solidFill>
                  <a:schemeClr val="tx1">
                    <a:lumMod val="95000"/>
                    <a:lumOff val="5000"/>
                  </a:schemeClr>
                </a:solidFill>
                <a:ea typeface="+mj-ea"/>
                <a:cs typeface="+mj-cs"/>
              </a:rPr>
              <a:t>Routines as an Instructional Tool </a:t>
            </a:r>
            <a:r>
              <a:rPr lang="en-US" sz="3200" dirty="0" smtClean="0">
                <a:solidFill>
                  <a:schemeClr val="tx1">
                    <a:lumMod val="95000"/>
                    <a:lumOff val="5000"/>
                  </a:schemeClr>
                </a:solidFill>
                <a:ea typeface="+mj-ea"/>
                <a:cs typeface="+mj-cs"/>
              </a:rPr>
              <a:t>for</a:t>
            </a:r>
            <a:br>
              <a:rPr lang="en-US" sz="3200" dirty="0" smtClean="0">
                <a:solidFill>
                  <a:schemeClr val="tx1">
                    <a:lumMod val="95000"/>
                    <a:lumOff val="5000"/>
                  </a:schemeClr>
                </a:solidFill>
                <a:ea typeface="+mj-ea"/>
                <a:cs typeface="+mj-cs"/>
              </a:rPr>
            </a:br>
            <a:r>
              <a:rPr lang="en-US" sz="3200" dirty="0" smtClean="0">
                <a:solidFill>
                  <a:schemeClr val="tx1">
                    <a:lumMod val="95000"/>
                    <a:lumOff val="5000"/>
                  </a:schemeClr>
                </a:solidFill>
              </a:rPr>
              <a:t>   </a:t>
            </a:r>
            <a:r>
              <a:rPr lang="en-US" sz="3200" dirty="0" smtClean="0">
                <a:solidFill>
                  <a:schemeClr val="tx1">
                    <a:lumMod val="95000"/>
                    <a:lumOff val="5000"/>
                  </a:schemeClr>
                </a:solidFill>
                <a:ea typeface="+mj-ea"/>
                <a:cs typeface="+mj-cs"/>
              </a:rPr>
              <a:t> </a:t>
            </a:r>
            <a:r>
              <a:rPr lang="en-US" sz="3200" dirty="0">
                <a:solidFill>
                  <a:schemeClr val="tx1">
                    <a:lumMod val="95000"/>
                    <a:lumOff val="5000"/>
                  </a:schemeClr>
                </a:solidFill>
                <a:ea typeface="+mj-ea"/>
                <a:cs typeface="+mj-cs"/>
              </a:rPr>
              <a:t>Developing Elementary </a:t>
            </a:r>
            <a:r>
              <a:rPr lang="en-US" sz="3200" dirty="0" smtClean="0">
                <a:solidFill>
                  <a:schemeClr val="tx1">
                    <a:lumMod val="95000"/>
                    <a:lumOff val="5000"/>
                  </a:schemeClr>
                </a:solidFill>
                <a:ea typeface="+mj-ea"/>
                <a:cs typeface="+mj-cs"/>
              </a:rPr>
              <a:t>Students’</a:t>
            </a:r>
            <a:br>
              <a:rPr lang="en-US" sz="3200" dirty="0" smtClean="0">
                <a:solidFill>
                  <a:schemeClr val="tx1">
                    <a:lumMod val="95000"/>
                    <a:lumOff val="5000"/>
                  </a:schemeClr>
                </a:solidFill>
                <a:ea typeface="+mj-ea"/>
                <a:cs typeface="+mj-cs"/>
              </a:rPr>
            </a:br>
            <a:r>
              <a:rPr lang="en-US" sz="3200" dirty="0" smtClean="0">
                <a:solidFill>
                  <a:schemeClr val="tx1">
                    <a:lumMod val="95000"/>
                    <a:lumOff val="5000"/>
                  </a:schemeClr>
                </a:solidFill>
              </a:rPr>
              <a:t>   </a:t>
            </a:r>
            <a:r>
              <a:rPr lang="en-US" sz="3200" dirty="0" smtClean="0">
                <a:solidFill>
                  <a:schemeClr val="tx1">
                    <a:lumMod val="95000"/>
                    <a:lumOff val="5000"/>
                  </a:schemeClr>
                </a:solidFill>
                <a:ea typeface="+mj-ea"/>
                <a:cs typeface="+mj-cs"/>
              </a:rPr>
              <a:t> </a:t>
            </a:r>
            <a:r>
              <a:rPr lang="en-US" sz="3200" dirty="0">
                <a:solidFill>
                  <a:schemeClr val="tx1">
                    <a:lumMod val="95000"/>
                    <a:lumOff val="5000"/>
                  </a:schemeClr>
                </a:solidFill>
                <a:ea typeface="+mj-ea"/>
                <a:cs typeface="+mj-cs"/>
              </a:rPr>
              <a:t>Conceptions of Proof</a:t>
            </a:r>
            <a:r>
              <a:rPr lang="en-US" sz="3200" dirty="0" smtClean="0">
                <a:solidFill>
                  <a:schemeClr val="tx1">
                    <a:lumMod val="95000"/>
                    <a:lumOff val="5000"/>
                  </a:schemeClr>
                </a:solidFill>
                <a:ea typeface="+mj-ea"/>
                <a:cs typeface="+mj-cs"/>
              </a:rPr>
              <a:t> </a:t>
            </a:r>
          </a:p>
        </p:txBody>
      </p:sp>
      <p:sp>
        <p:nvSpPr>
          <p:cNvPr id="4" name="Text Placeholder 3"/>
          <p:cNvSpPr>
            <a:spLocks noGrp="1"/>
          </p:cNvSpPr>
          <p:nvPr>
            <p:ph type="body" idx="1"/>
          </p:nvPr>
        </p:nvSpPr>
        <p:spPr/>
        <p:txBody>
          <a:bodyPr/>
          <a:lstStyle/>
          <a:p>
            <a:endParaRPr lang="en-US" dirty="0"/>
          </a:p>
        </p:txBody>
      </p:sp>
      <p:sp>
        <p:nvSpPr>
          <p:cNvPr id="34819" name="TextBox 10"/>
          <p:cNvSpPr txBox="1">
            <a:spLocks noChangeArrowheads="1"/>
          </p:cNvSpPr>
          <p:nvPr/>
        </p:nvSpPr>
        <p:spPr bwMode="auto">
          <a:xfrm>
            <a:off x="457200" y="2195513"/>
            <a:ext cx="7137400" cy="5078314"/>
          </a:xfrm>
          <a:prstGeom prst="rect">
            <a:avLst/>
          </a:prstGeom>
          <a:noFill/>
          <a:ln w="9525">
            <a:noFill/>
            <a:miter lim="800000"/>
            <a:headEnd/>
            <a:tailEnd/>
          </a:ln>
        </p:spPr>
        <p:txBody>
          <a:bodyPr wrap="square">
            <a:prstTxWarp prst="textNoShape">
              <a:avLst/>
            </a:prstTxWarp>
            <a:spAutoFit/>
          </a:bodyPr>
          <a:lstStyle/>
          <a:p>
            <a:endParaRPr lang="en-US" sz="4000" b="1" dirty="0">
              <a:latin typeface="Corbel" charset="0"/>
            </a:endParaRPr>
          </a:p>
          <a:p>
            <a:r>
              <a:rPr lang="en-US" sz="3600" b="1" dirty="0">
                <a:latin typeface="Corbel" charset="0"/>
              </a:rPr>
              <a:t>				</a:t>
            </a:r>
          </a:p>
          <a:p>
            <a:r>
              <a:rPr lang="en-US" sz="3600" b="1" dirty="0" smtClean="0">
                <a:solidFill>
                  <a:schemeClr val="accent1"/>
                </a:solidFill>
                <a:latin typeface="Corbel" charset="0"/>
              </a:rPr>
              <a:t>	</a:t>
            </a:r>
            <a:r>
              <a:rPr lang="en-US" sz="2800" dirty="0" smtClean="0">
                <a:solidFill>
                  <a:schemeClr val="accent1"/>
                </a:solidFill>
                <a:latin typeface="Georgia" charset="0"/>
              </a:rPr>
              <a:t>Deborah </a:t>
            </a:r>
            <a:r>
              <a:rPr lang="en-US" sz="2800" dirty="0">
                <a:solidFill>
                  <a:schemeClr val="accent1"/>
                </a:solidFill>
                <a:latin typeface="Georgia" charset="0"/>
              </a:rPr>
              <a:t>Schifter, </a:t>
            </a:r>
            <a:r>
              <a:rPr lang="en-US" sz="2800" dirty="0" smtClean="0">
                <a:solidFill>
                  <a:schemeClr val="accent1"/>
                </a:solidFill>
                <a:latin typeface="Georgia" charset="0"/>
              </a:rPr>
              <a:t>EDC</a:t>
            </a:r>
          </a:p>
          <a:p>
            <a:r>
              <a:rPr lang="en-US" sz="2800" dirty="0" smtClean="0">
                <a:solidFill>
                  <a:schemeClr val="accent1"/>
                </a:solidFill>
                <a:latin typeface="Georgia" charset="0"/>
              </a:rPr>
              <a:t>     Susan Jo Russell, TERC</a:t>
            </a:r>
          </a:p>
          <a:p>
            <a:r>
              <a:rPr lang="en-US" sz="2800" dirty="0">
                <a:solidFill>
                  <a:schemeClr val="accent1"/>
                </a:solidFill>
                <a:latin typeface="Georgia" charset="0"/>
              </a:rPr>
              <a:t>	Virginia </a:t>
            </a:r>
            <a:r>
              <a:rPr lang="en-US" sz="2800" dirty="0" err="1">
                <a:solidFill>
                  <a:schemeClr val="accent1"/>
                </a:solidFill>
                <a:latin typeface="Georgia" charset="0"/>
              </a:rPr>
              <a:t>Bastable</a:t>
            </a:r>
            <a:r>
              <a:rPr lang="en-US" sz="2800" dirty="0">
                <a:solidFill>
                  <a:schemeClr val="accent1"/>
                </a:solidFill>
                <a:latin typeface="Georgia" charset="0"/>
              </a:rPr>
              <a:t>, MHC</a:t>
            </a:r>
          </a:p>
          <a:p>
            <a:endParaRPr lang="en-US" sz="2800" dirty="0">
              <a:solidFill>
                <a:schemeClr val="accent1"/>
              </a:solidFill>
              <a:latin typeface="Georgia" charset="0"/>
            </a:endParaRPr>
          </a:p>
          <a:p>
            <a:r>
              <a:rPr lang="en-US" sz="2800" dirty="0">
                <a:solidFill>
                  <a:schemeClr val="accent1"/>
                </a:solidFill>
                <a:latin typeface="Georgia" charset="0"/>
              </a:rPr>
              <a:t>	Funded in part by the National Science 	Foundation</a:t>
            </a:r>
          </a:p>
          <a:p>
            <a:endParaRPr lang="en-US" sz="3600" b="1" dirty="0">
              <a:latin typeface="Corbel" charset="0"/>
            </a:endParaRPr>
          </a:p>
          <a:p>
            <a:r>
              <a:rPr lang="en-US" sz="3600" b="1" dirty="0">
                <a:latin typeface="Corbel" charset="0"/>
              </a:rPr>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74700" y="274638"/>
            <a:ext cx="8229600" cy="1143000"/>
          </a:xfrm>
        </p:spPr>
        <p:txBody>
          <a:bodyPr/>
          <a:lstStyle/>
          <a:p>
            <a:pPr eaLnBrk="1" fontAlgn="auto" hangingPunct="1">
              <a:spcAft>
                <a:spcPts val="0"/>
              </a:spcAft>
              <a:defRPr/>
            </a:pPr>
            <a:r>
              <a:rPr lang="en-US" dirty="0" smtClean="0">
                <a:ea typeface="+mj-ea"/>
                <a:cs typeface="+mj-cs"/>
              </a:rPr>
              <a:t>Adding 1 to a </a:t>
            </a:r>
            <a:r>
              <a:rPr lang="en-US" u="sng" dirty="0" smtClean="0">
                <a:ea typeface="+mj-ea"/>
                <a:cs typeface="+mj-cs"/>
              </a:rPr>
              <a:t>factor</a:t>
            </a:r>
            <a:endParaRPr lang="en-US" u="sng" dirty="0">
              <a:ea typeface="+mj-ea"/>
              <a:cs typeface="+mj-cs"/>
            </a:endParaRPr>
          </a:p>
        </p:txBody>
      </p:sp>
      <p:graphicFrame>
        <p:nvGraphicFramePr>
          <p:cNvPr id="86018" name="Object 2"/>
          <p:cNvGraphicFramePr>
            <a:graphicFrameLocks noChangeAspect="1"/>
          </p:cNvGraphicFramePr>
          <p:nvPr/>
        </p:nvGraphicFramePr>
        <p:xfrm>
          <a:off x="774700" y="1417638"/>
          <a:ext cx="7683500" cy="2628900"/>
        </p:xfrm>
        <a:graphic>
          <a:graphicData uri="http://schemas.openxmlformats.org/presentationml/2006/ole">
            <p:oleObj spid="_x0000_s153608" name="Document" r:id="rId4" imgW="22501587" imgH="5079365" progId="Word.Document.12">
              <p:link updateAutomatic="1"/>
            </p:oleObj>
          </a:graphicData>
        </a:graphic>
      </p:graphicFrame>
      <p:sp>
        <p:nvSpPr>
          <p:cNvPr id="4" name="TextBox 3"/>
          <p:cNvSpPr txBox="1"/>
          <p:nvPr/>
        </p:nvSpPr>
        <p:spPr>
          <a:xfrm>
            <a:off x="1035050" y="4046538"/>
            <a:ext cx="7423150" cy="1385887"/>
          </a:xfrm>
          <a:prstGeom prst="rect">
            <a:avLst/>
          </a:prstGeom>
        </p:spPr>
        <p:style>
          <a:lnRef idx="2">
            <a:schemeClr val="accent4"/>
          </a:lnRef>
          <a:fillRef idx="1">
            <a:schemeClr val="lt1"/>
          </a:fillRef>
          <a:effectRef idx="0">
            <a:schemeClr val="accent4"/>
          </a:effectRef>
          <a:fontRef idx="minor">
            <a:schemeClr val="dk1"/>
          </a:fontRef>
        </p:style>
        <p:txBody>
          <a:bodyPr>
            <a:spAutoFit/>
          </a:bodyPr>
          <a:lstStyle/>
          <a:p>
            <a:pPr fontAlgn="auto">
              <a:spcBef>
                <a:spcPts val="0"/>
              </a:spcBef>
              <a:spcAft>
                <a:spcPts val="0"/>
              </a:spcAft>
              <a:defRPr/>
            </a:pPr>
            <a:r>
              <a:rPr lang="en-US" sz="2800" dirty="0">
                <a:solidFill>
                  <a:schemeClr val="accent4"/>
                </a:solidFill>
              </a:rPr>
              <a:t>Writing prompt. </a:t>
            </a:r>
            <a:r>
              <a:rPr lang="en-US" sz="2800" dirty="0"/>
              <a:t>In a multiplication problem, if you add 1 to a factor, I think this will happen to the product: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4450" name="Title 1"/>
          <p:cNvSpPr>
            <a:spLocks noGrp="1"/>
          </p:cNvSpPr>
          <p:nvPr>
            <p:ph type="title"/>
          </p:nvPr>
        </p:nvSpPr>
        <p:spPr/>
        <p:txBody>
          <a:bodyPr>
            <a:normAutofit fontScale="90000"/>
          </a:bodyPr>
          <a:lstStyle/>
          <a:p>
            <a:pPr eaLnBrk="1" hangingPunct="1">
              <a:defRPr/>
            </a:pPr>
            <a:r>
              <a:rPr lang="en-US" dirty="0" smtClean="0">
                <a:solidFill>
                  <a:srgbClr val="000000"/>
                </a:solidFill>
                <a:ea typeface="ＭＳ Ｐゴシック" charset="-128"/>
                <a:cs typeface="ＭＳ Ｐゴシック" charset="-128"/>
              </a:rPr>
              <a:t>Students’ articulations of the claim</a:t>
            </a:r>
          </a:p>
        </p:txBody>
      </p:sp>
      <p:sp>
        <p:nvSpPr>
          <p:cNvPr id="104451" name="Content Placeholder 2"/>
          <p:cNvSpPr>
            <a:spLocks noGrp="1"/>
          </p:cNvSpPr>
          <p:nvPr>
            <p:ph sz="quarter" idx="1"/>
          </p:nvPr>
        </p:nvSpPr>
        <p:spPr>
          <a:xfrm>
            <a:off x="301625" y="2209800"/>
            <a:ext cx="8504238" cy="3779838"/>
          </a:xfrm>
        </p:spPr>
        <p:txBody>
          <a:bodyPr>
            <a:normAutofit lnSpcReduction="10000"/>
          </a:bodyPr>
          <a:lstStyle/>
          <a:p>
            <a:pPr eaLnBrk="1" hangingPunct="1">
              <a:defRPr/>
            </a:pPr>
            <a:r>
              <a:rPr lang="en-US" sz="3200" dirty="0" smtClean="0">
                <a:ea typeface="ＭＳ Ｐゴシック" charset="-128"/>
                <a:cs typeface="ＭＳ Ｐゴシック" charset="-128"/>
              </a:rPr>
              <a:t>The number that is not increased is the number that the answer goes up by.</a:t>
            </a:r>
          </a:p>
          <a:p>
            <a:pPr eaLnBrk="1" hangingPunct="1">
              <a:defRPr/>
            </a:pPr>
            <a:endParaRPr lang="en-US" sz="3200" dirty="0" smtClean="0">
              <a:ea typeface="ＭＳ Ｐゴシック" charset="-128"/>
              <a:cs typeface="ＭＳ Ｐゴシック" charset="-128"/>
            </a:endParaRPr>
          </a:p>
          <a:p>
            <a:pPr eaLnBrk="1" hangingPunct="1">
              <a:defRPr/>
            </a:pPr>
            <a:r>
              <a:rPr lang="en-US" sz="3200" dirty="0" smtClean="0">
                <a:ea typeface="ＭＳ Ｐゴシック" charset="-128"/>
                <a:cs typeface="ＭＳ Ｐゴシック" charset="-128"/>
              </a:rPr>
              <a:t>The number that is staying and not going up, increases by however many it is.</a:t>
            </a:r>
          </a:p>
          <a:p>
            <a:pPr eaLnBrk="1" hangingPunct="1">
              <a:defRPr/>
            </a:pPr>
            <a:endParaRPr lang="en-US" sz="3200" dirty="0" smtClean="0">
              <a:ea typeface="ＭＳ Ｐゴシック" charset="-128"/>
              <a:cs typeface="ＭＳ Ｐゴシック" charset="-128"/>
            </a:endParaRPr>
          </a:p>
          <a:p>
            <a:pPr eaLnBrk="1" hangingPunct="1">
              <a:defRPr/>
            </a:pPr>
            <a:r>
              <a:rPr lang="en-US" sz="3200" dirty="0" smtClean="0">
                <a:ea typeface="ＭＳ Ｐゴシック" charset="-128"/>
                <a:cs typeface="ＭＳ Ｐゴシック" charset="-128"/>
              </a:rPr>
              <a:t>I think that the factor you increase, it goes up by the other factor.</a:t>
            </a:r>
          </a:p>
          <a:p>
            <a:pPr eaLnBrk="1" hangingPunct="1">
              <a:defRPr/>
            </a:pPr>
            <a:endParaRPr lang="en-US" dirty="0" smtClean="0">
              <a:ea typeface="ＭＳ Ｐゴシック" charset="-128"/>
              <a:cs typeface="ＭＳ Ｐゴシック"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44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445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445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1" grpId="0" build="p"/>
    </p:bld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Distributive property of multiplication over addition</a:t>
            </a:r>
            <a:endParaRPr lang="en-US" dirty="0"/>
          </a:p>
        </p:txBody>
      </p:sp>
      <p:sp>
        <p:nvSpPr>
          <p:cNvPr id="3" name="Content Placeholder 2"/>
          <p:cNvSpPr>
            <a:spLocks noGrp="1"/>
          </p:cNvSpPr>
          <p:nvPr>
            <p:ph idx="1"/>
          </p:nvPr>
        </p:nvSpPr>
        <p:spPr/>
        <p:txBody>
          <a:bodyPr/>
          <a:lstStyle/>
          <a:p>
            <a:pPr>
              <a:buNone/>
            </a:pPr>
            <a:endParaRPr lang="en-US" dirty="0" smtClean="0"/>
          </a:p>
          <a:p>
            <a:pPr>
              <a:buNone/>
            </a:pPr>
            <a:r>
              <a:rPr lang="en-US" dirty="0" smtClean="0"/>
              <a:t>7 × 5 = 35</a:t>
            </a:r>
          </a:p>
          <a:p>
            <a:pPr>
              <a:buNone/>
            </a:pPr>
            <a:endParaRPr lang="en-US" dirty="0" smtClean="0"/>
          </a:p>
          <a:p>
            <a:pPr>
              <a:buNone/>
            </a:pPr>
            <a:r>
              <a:rPr lang="en-US" dirty="0" smtClean="0"/>
              <a:t>7 × 6 = 7 × (5 + 1) = (7 × 5) + (7 × 1)</a:t>
            </a:r>
          </a:p>
          <a:p>
            <a:pPr>
              <a:buNone/>
            </a:pPr>
            <a:r>
              <a:rPr lang="en-US" dirty="0" smtClean="0"/>
              <a:t>				   = 35 + 7	</a:t>
            </a:r>
          </a:p>
          <a:p>
            <a:pPr>
              <a:buNone/>
            </a:pPr>
            <a:endParaRPr lang="en-US" dirty="0" smtClean="0"/>
          </a:p>
          <a:p>
            <a:pPr>
              <a:buNone/>
            </a:pPr>
            <a:r>
              <a:rPr lang="en-US" dirty="0" smtClean="0"/>
              <a:t>8 × 5 = (7 + 1) × 5 = (7 × 5) + (1 × 5)</a:t>
            </a:r>
          </a:p>
          <a:p>
            <a:pPr>
              <a:buNone/>
            </a:pPr>
            <a:r>
              <a:rPr lang="en-US" dirty="0" smtClean="0"/>
              <a:t>                                  = 35 + 5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 y="616239"/>
            <a:ext cx="9144000" cy="1213805"/>
          </a:xfrm>
        </p:spPr>
        <p:txBody>
          <a:bodyPr>
            <a:noAutofit/>
          </a:bodyPr>
          <a:lstStyle/>
          <a:p>
            <a:pPr eaLnBrk="1" fontAlgn="auto" hangingPunct="1">
              <a:spcAft>
                <a:spcPts val="0"/>
              </a:spcAft>
              <a:defRPr/>
            </a:pPr>
            <a:r>
              <a:rPr lang="en-US" sz="3600" dirty="0" smtClean="0">
                <a:ea typeface="+mj-ea"/>
                <a:cs typeface="+mj-cs"/>
              </a:rPr>
              <a:t>Choose which of the original equations you want to work with.  Then do one of these…</a:t>
            </a:r>
          </a:p>
        </p:txBody>
      </p:sp>
      <p:sp>
        <p:nvSpPr>
          <p:cNvPr id="106499" name="Content Placeholder 2"/>
          <p:cNvSpPr>
            <a:spLocks noGrp="1"/>
          </p:cNvSpPr>
          <p:nvPr>
            <p:ph sz="quarter" idx="1"/>
          </p:nvPr>
        </p:nvSpPr>
        <p:spPr>
          <a:xfrm>
            <a:off x="331788" y="2070100"/>
            <a:ext cx="8504237" cy="4572000"/>
          </a:xfrm>
        </p:spPr>
        <p:txBody>
          <a:bodyPr>
            <a:normAutofit/>
          </a:bodyPr>
          <a:lstStyle/>
          <a:p>
            <a:pPr eaLnBrk="1" hangingPunct="1">
              <a:lnSpc>
                <a:spcPct val="90000"/>
              </a:lnSpc>
              <a:spcBef>
                <a:spcPts val="600"/>
              </a:spcBef>
              <a:defRPr/>
            </a:pPr>
            <a:r>
              <a:rPr lang="en-US" dirty="0" smtClean="0">
                <a:ea typeface="ＭＳ Ｐゴシック" charset="-128"/>
                <a:cs typeface="ＭＳ Ｐゴシック" charset="-128"/>
              </a:rPr>
              <a:t>Draw a picture for the original equation; then change it just enough to match the new equations.</a:t>
            </a:r>
          </a:p>
          <a:p>
            <a:pPr eaLnBrk="1" hangingPunct="1">
              <a:lnSpc>
                <a:spcPct val="90000"/>
              </a:lnSpc>
              <a:spcBef>
                <a:spcPts val="600"/>
              </a:spcBef>
              <a:defRPr/>
            </a:pPr>
            <a:r>
              <a:rPr lang="en-US" dirty="0" smtClean="0">
                <a:ea typeface="ＭＳ Ｐゴシック" charset="-128"/>
                <a:cs typeface="ＭＳ Ｐゴシック" charset="-128"/>
              </a:rPr>
              <a:t>Make an array for the original equation; then change it just enough to match the new equations.</a:t>
            </a:r>
          </a:p>
          <a:p>
            <a:pPr eaLnBrk="1" fontAlgn="t" hangingPunct="1">
              <a:lnSpc>
                <a:spcPct val="90000"/>
              </a:lnSpc>
              <a:spcBef>
                <a:spcPts val="600"/>
              </a:spcBef>
              <a:defRPr/>
            </a:pPr>
            <a:r>
              <a:rPr lang="en-US" dirty="0" smtClean="0">
                <a:ea typeface="ＭＳ Ｐゴシック" charset="-128"/>
                <a:cs typeface="ＭＳ Ｐゴシック" charset="-128"/>
              </a:rPr>
              <a:t>Write a story for the original equation; then change it just enough to match the new equations.</a:t>
            </a:r>
            <a:r>
              <a:rPr lang="en-US" b="1" dirty="0" smtClean="0">
                <a:ea typeface="ＭＳ Ｐゴシック" charset="-128"/>
                <a:cs typeface="ＭＳ Ｐゴシック" charset="-128"/>
              </a:rPr>
              <a:t> </a:t>
            </a:r>
          </a:p>
          <a:p>
            <a:pPr eaLnBrk="1" fontAlgn="t" hangingPunct="1">
              <a:buFont typeface="Wingdings 2" charset="2"/>
              <a:buNone/>
              <a:defRPr/>
            </a:pPr>
            <a:r>
              <a:rPr lang="en-US" b="1" dirty="0" smtClean="0">
                <a:ea typeface="ＭＳ Ｐゴシック" charset="-128"/>
                <a:cs typeface="ＭＳ Ｐゴシック" charset="-128"/>
              </a:rPr>
              <a:t>	</a:t>
            </a:r>
          </a:p>
          <a:p>
            <a:pPr eaLnBrk="1" fontAlgn="t" hangingPunct="1">
              <a:buFont typeface="Wingdings 2" charset="2"/>
              <a:buNone/>
              <a:defRPr/>
            </a:pPr>
            <a:r>
              <a:rPr lang="en-US" dirty="0" smtClean="0">
                <a:latin typeface="Century Gothic"/>
              </a:rPr>
              <a:t>Example:  Original equation        </a:t>
            </a:r>
            <a:r>
              <a:rPr lang="en-US" b="1" dirty="0" smtClean="0">
                <a:latin typeface="Century Gothic"/>
                <a:ea typeface="ＭＳ Ｐゴシック" charset="-128"/>
                <a:cs typeface="ＭＳ Ｐゴシック" charset="-128"/>
              </a:rPr>
              <a:t>7 </a:t>
            </a:r>
            <a:r>
              <a:rPr lang="en-US" sz="2400" dirty="0" smtClean="0">
                <a:latin typeface="Century Gothic"/>
                <a:ea typeface="ＭＳ Ｐゴシック" charset="-128"/>
                <a:cs typeface="ＭＳ Ｐゴシック" charset="-128"/>
              </a:rPr>
              <a:t>×</a:t>
            </a:r>
            <a:r>
              <a:rPr lang="en-US" b="1" dirty="0" smtClean="0">
                <a:latin typeface="Century Gothic"/>
                <a:ea typeface="ＭＳ Ｐゴシック" charset="-128"/>
                <a:cs typeface="ＭＳ Ｐゴシック" charset="-128"/>
              </a:rPr>
              <a:t> 5 = 35</a:t>
            </a:r>
            <a:endParaRPr lang="en-US" dirty="0" smtClean="0">
              <a:latin typeface="Century Gothic"/>
              <a:ea typeface="ＭＳ Ｐゴシック" charset="-128"/>
              <a:cs typeface="ＭＳ Ｐゴシック" charset="-128"/>
            </a:endParaRPr>
          </a:p>
          <a:p>
            <a:pPr eaLnBrk="1" fontAlgn="t" hangingPunct="1">
              <a:buFont typeface="Wingdings 2" charset="2"/>
              <a:buNone/>
              <a:defRPr/>
            </a:pPr>
            <a:r>
              <a:rPr lang="en-US" b="1" dirty="0" smtClean="0">
                <a:latin typeface="Century Gothic"/>
                <a:ea typeface="ＭＳ Ｐゴシック" charset="-128"/>
                <a:cs typeface="ＭＳ Ｐゴシック" charset="-128"/>
              </a:rPr>
              <a:t>                   New equations           7 </a:t>
            </a:r>
            <a:r>
              <a:rPr lang="en-US" sz="2400" dirty="0" smtClean="0">
                <a:latin typeface="Century Gothic"/>
                <a:ea typeface="ＭＳ Ｐゴシック" charset="-128"/>
                <a:cs typeface="ＭＳ Ｐゴシック" charset="-128"/>
              </a:rPr>
              <a:t>×</a:t>
            </a:r>
            <a:r>
              <a:rPr lang="en-US" b="1" dirty="0" smtClean="0">
                <a:latin typeface="Century Gothic"/>
                <a:ea typeface="ＭＳ Ｐゴシック" charset="-128"/>
                <a:cs typeface="ＭＳ Ｐゴシック" charset="-128"/>
              </a:rPr>
              <a:t> 6 = 42</a:t>
            </a:r>
          </a:p>
          <a:p>
            <a:pPr eaLnBrk="1" fontAlgn="t" hangingPunct="1">
              <a:buFont typeface="Wingdings 2" charset="2"/>
              <a:buNone/>
              <a:defRPr/>
            </a:pPr>
            <a:r>
              <a:rPr lang="en-US" b="1" dirty="0" smtClean="0">
                <a:latin typeface="Century Gothic"/>
                <a:ea typeface="ＭＳ Ｐゴシック" charset="-128"/>
                <a:cs typeface="ＭＳ Ｐゴシック" charset="-128"/>
              </a:rPr>
              <a:t>				                             8 </a:t>
            </a:r>
            <a:r>
              <a:rPr lang="en-US" sz="2400" dirty="0" smtClean="0">
                <a:latin typeface="Century Gothic"/>
                <a:ea typeface="ＭＳ Ｐゴシック" charset="-128"/>
                <a:cs typeface="ＭＳ Ｐゴシック" charset="-128"/>
              </a:rPr>
              <a:t>×</a:t>
            </a:r>
            <a:r>
              <a:rPr lang="en-US" b="1" dirty="0" smtClean="0">
                <a:latin typeface="Century Gothic"/>
                <a:ea typeface="ＭＳ Ｐゴシック" charset="-128"/>
                <a:cs typeface="ＭＳ Ｐゴシック" charset="-128"/>
              </a:rPr>
              <a:t> 5 = 40</a:t>
            </a:r>
            <a:endParaRPr lang="en-US" dirty="0" smtClean="0">
              <a:latin typeface="Century Gothic"/>
              <a:ea typeface="ＭＳ Ｐゴシック" charset="-128"/>
              <a:cs typeface="ＭＳ Ｐゴシック" charset="-128"/>
            </a:endParaRPr>
          </a:p>
          <a:p>
            <a:pPr eaLnBrk="1" fontAlgn="t" hangingPunct="1">
              <a:defRPr/>
            </a:pPr>
            <a:endParaRPr lang="en-US" b="1" dirty="0" smtClean="0">
              <a:ea typeface="ＭＳ Ｐゴシック" charset="-128"/>
              <a:cs typeface="ＭＳ Ｐゴシック" charset="-128"/>
            </a:endParaRPr>
          </a:p>
          <a:p>
            <a:pPr eaLnBrk="1" hangingPunct="1">
              <a:defRPr/>
            </a:pPr>
            <a:endParaRPr lang="en-US" dirty="0" smtClean="0">
              <a:ea typeface="ＭＳ Ｐゴシック" charset="-128"/>
              <a:cs typeface="ＭＳ Ｐゴシック" charset="-128"/>
            </a:endParaRPr>
          </a:p>
          <a:p>
            <a:pPr eaLnBrk="1" hangingPunct="1">
              <a:defRPr/>
            </a:pPr>
            <a:endParaRPr lang="en-US" dirty="0" smtClean="0">
              <a:ea typeface="ＭＳ Ｐゴシック" charset="-128"/>
              <a:cs typeface="ＭＳ Ｐゴシック" charset="-128"/>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5</a:t>
            </a:r>
            <a:endParaRPr lang="en-US" dirty="0"/>
          </a:p>
        </p:txBody>
      </p:sp>
      <p:sp>
        <p:nvSpPr>
          <p:cNvPr id="3" name="Content Placeholder 2"/>
          <p:cNvSpPr>
            <a:spLocks noGrp="1"/>
          </p:cNvSpPr>
          <p:nvPr>
            <p:ph idx="1"/>
          </p:nvPr>
        </p:nvSpPr>
        <p:spPr/>
        <p:txBody>
          <a:bodyPr/>
          <a:lstStyle/>
          <a:p>
            <a:r>
              <a:rPr lang="en-US" dirty="0" smtClean="0"/>
              <a:t>A pair of boys present their story problem for 7 </a:t>
            </a:r>
            <a:r>
              <a:rPr lang="en-US" dirty="0" err="1" smtClean="0"/>
              <a:t>x</a:t>
            </a:r>
            <a:r>
              <a:rPr lang="en-US" dirty="0" smtClean="0"/>
              <a:t> 5 and show what happens when the story changes to 8 </a:t>
            </a:r>
            <a:r>
              <a:rPr lang="en-US" dirty="0" err="1" smtClean="0"/>
              <a:t>x</a:t>
            </a:r>
            <a:r>
              <a:rPr lang="en-US" dirty="0" smtClean="0"/>
              <a:t> 5 and to 6 </a:t>
            </a:r>
            <a:r>
              <a:rPr lang="en-US" dirty="0" err="1" smtClean="0"/>
              <a:t>x</a:t>
            </a:r>
            <a:r>
              <a:rPr lang="en-US" dirty="0" smtClean="0"/>
              <a:t> 7.</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9" name="Title 58"/>
          <p:cNvSpPr>
            <a:spLocks noGrp="1"/>
          </p:cNvSpPr>
          <p:nvPr>
            <p:ph type="title"/>
          </p:nvPr>
        </p:nvSpPr>
        <p:spPr/>
        <p:txBody>
          <a:bodyPr/>
          <a:lstStyle/>
          <a:p>
            <a:endParaRPr lang="en-US" dirty="0"/>
          </a:p>
        </p:txBody>
      </p:sp>
      <p:sp>
        <p:nvSpPr>
          <p:cNvPr id="60" name="Text Placeholder 59"/>
          <p:cNvSpPr>
            <a:spLocks noGrp="1"/>
          </p:cNvSpPr>
          <p:nvPr>
            <p:ph type="body" idx="1"/>
          </p:nvPr>
        </p:nvSpPr>
        <p:spPr>
          <a:xfrm>
            <a:off x="722313" y="4556438"/>
            <a:ext cx="7772400" cy="1064414"/>
          </a:xfrm>
        </p:spPr>
        <p:txBody>
          <a:bodyPr>
            <a:noAutofit/>
          </a:bodyPr>
          <a:lstStyle/>
          <a:p>
            <a:r>
              <a:rPr lang="en-US" sz="2800" dirty="0" smtClean="0">
                <a:latin typeface="+mj-lt"/>
              </a:rPr>
              <a:t>There are 7 groups of 5 fish living in the store. </a:t>
            </a:r>
          </a:p>
          <a:p>
            <a:r>
              <a:rPr lang="en-US" sz="2800" dirty="0" smtClean="0">
                <a:latin typeface="+mj-lt"/>
              </a:rPr>
              <a:t>7 × 5 = 35</a:t>
            </a:r>
            <a:endParaRPr lang="en-US" sz="2800" dirty="0">
              <a:latin typeface="+mj-lt"/>
            </a:endParaRPr>
          </a:p>
        </p:txBody>
      </p:sp>
      <p:grpSp>
        <p:nvGrpSpPr>
          <p:cNvPr id="2" name="Group 2"/>
          <p:cNvGrpSpPr>
            <a:grpSpLocks/>
          </p:cNvGrpSpPr>
          <p:nvPr/>
        </p:nvGrpSpPr>
        <p:grpSpPr bwMode="auto">
          <a:xfrm>
            <a:off x="1142999" y="1138486"/>
            <a:ext cx="7351714" cy="2689669"/>
            <a:chOff x="1800" y="1440"/>
            <a:chExt cx="9381" cy="3240"/>
          </a:xfrm>
        </p:grpSpPr>
        <p:grpSp>
          <p:nvGrpSpPr>
            <p:cNvPr id="3" name="Group 3"/>
            <p:cNvGrpSpPr>
              <a:grpSpLocks/>
            </p:cNvGrpSpPr>
            <p:nvPr/>
          </p:nvGrpSpPr>
          <p:grpSpPr bwMode="auto">
            <a:xfrm>
              <a:off x="1800" y="1440"/>
              <a:ext cx="1673" cy="1425"/>
              <a:chOff x="1800" y="1440"/>
              <a:chExt cx="1673" cy="1425"/>
            </a:xfrm>
          </p:grpSpPr>
          <p:sp>
            <p:nvSpPr>
              <p:cNvPr id="161796" name="AutoShape 4"/>
              <p:cNvSpPr>
                <a:spLocks noChangeArrowheads="1"/>
              </p:cNvSpPr>
              <p:nvPr/>
            </p:nvSpPr>
            <p:spPr bwMode="auto">
              <a:xfrm>
                <a:off x="1800" y="1440"/>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797" name="Oval 5"/>
              <p:cNvSpPr>
                <a:spLocks noChangeArrowheads="1"/>
              </p:cNvSpPr>
              <p:nvPr/>
            </p:nvSpPr>
            <p:spPr bwMode="auto">
              <a:xfrm>
                <a:off x="2039"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798" name="Oval 6"/>
              <p:cNvSpPr>
                <a:spLocks noChangeArrowheads="1"/>
              </p:cNvSpPr>
              <p:nvPr/>
            </p:nvSpPr>
            <p:spPr bwMode="auto">
              <a:xfrm>
                <a:off x="2517"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799" name="Oval 7"/>
              <p:cNvSpPr>
                <a:spLocks noChangeArrowheads="1"/>
              </p:cNvSpPr>
              <p:nvPr/>
            </p:nvSpPr>
            <p:spPr bwMode="auto">
              <a:xfrm>
                <a:off x="2995"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00" name="Oval 8"/>
              <p:cNvSpPr>
                <a:spLocks noChangeArrowheads="1"/>
              </p:cNvSpPr>
              <p:nvPr/>
            </p:nvSpPr>
            <p:spPr bwMode="auto">
              <a:xfrm>
                <a:off x="2039"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01" name="Oval 9"/>
              <p:cNvSpPr>
                <a:spLocks noChangeArrowheads="1"/>
              </p:cNvSpPr>
              <p:nvPr/>
            </p:nvSpPr>
            <p:spPr bwMode="auto">
              <a:xfrm>
                <a:off x="2517"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4" name="Group 10"/>
            <p:cNvGrpSpPr>
              <a:grpSpLocks/>
            </p:cNvGrpSpPr>
            <p:nvPr/>
          </p:nvGrpSpPr>
          <p:grpSpPr bwMode="auto">
            <a:xfrm>
              <a:off x="3727" y="1440"/>
              <a:ext cx="1673" cy="1425"/>
              <a:chOff x="1800" y="1440"/>
              <a:chExt cx="1673" cy="1425"/>
            </a:xfrm>
          </p:grpSpPr>
          <p:sp>
            <p:nvSpPr>
              <p:cNvPr id="161803" name="AutoShape 11"/>
              <p:cNvSpPr>
                <a:spLocks noChangeArrowheads="1"/>
              </p:cNvSpPr>
              <p:nvPr/>
            </p:nvSpPr>
            <p:spPr bwMode="auto">
              <a:xfrm>
                <a:off x="1800" y="1440"/>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04" name="Oval 12"/>
              <p:cNvSpPr>
                <a:spLocks noChangeArrowheads="1"/>
              </p:cNvSpPr>
              <p:nvPr/>
            </p:nvSpPr>
            <p:spPr bwMode="auto">
              <a:xfrm>
                <a:off x="2039"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05" name="Oval 13"/>
              <p:cNvSpPr>
                <a:spLocks noChangeArrowheads="1"/>
              </p:cNvSpPr>
              <p:nvPr/>
            </p:nvSpPr>
            <p:spPr bwMode="auto">
              <a:xfrm>
                <a:off x="2517"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06" name="Oval 14"/>
              <p:cNvSpPr>
                <a:spLocks noChangeArrowheads="1"/>
              </p:cNvSpPr>
              <p:nvPr/>
            </p:nvSpPr>
            <p:spPr bwMode="auto">
              <a:xfrm>
                <a:off x="2995"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07" name="Oval 15"/>
              <p:cNvSpPr>
                <a:spLocks noChangeArrowheads="1"/>
              </p:cNvSpPr>
              <p:nvPr/>
            </p:nvSpPr>
            <p:spPr bwMode="auto">
              <a:xfrm>
                <a:off x="2039"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08" name="Oval 16"/>
              <p:cNvSpPr>
                <a:spLocks noChangeArrowheads="1"/>
              </p:cNvSpPr>
              <p:nvPr/>
            </p:nvSpPr>
            <p:spPr bwMode="auto">
              <a:xfrm>
                <a:off x="2517"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5" name="Group 17"/>
            <p:cNvGrpSpPr>
              <a:grpSpLocks/>
            </p:cNvGrpSpPr>
            <p:nvPr/>
          </p:nvGrpSpPr>
          <p:grpSpPr bwMode="auto">
            <a:xfrm>
              <a:off x="5654" y="1440"/>
              <a:ext cx="1673" cy="1425"/>
              <a:chOff x="1800" y="1440"/>
              <a:chExt cx="1673" cy="1425"/>
            </a:xfrm>
          </p:grpSpPr>
          <p:sp>
            <p:nvSpPr>
              <p:cNvPr id="161810" name="AutoShape 18"/>
              <p:cNvSpPr>
                <a:spLocks noChangeArrowheads="1"/>
              </p:cNvSpPr>
              <p:nvPr/>
            </p:nvSpPr>
            <p:spPr bwMode="auto">
              <a:xfrm>
                <a:off x="1800" y="1440"/>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11" name="Oval 19"/>
              <p:cNvSpPr>
                <a:spLocks noChangeArrowheads="1"/>
              </p:cNvSpPr>
              <p:nvPr/>
            </p:nvSpPr>
            <p:spPr bwMode="auto">
              <a:xfrm>
                <a:off x="2039"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12" name="Oval 20"/>
              <p:cNvSpPr>
                <a:spLocks noChangeArrowheads="1"/>
              </p:cNvSpPr>
              <p:nvPr/>
            </p:nvSpPr>
            <p:spPr bwMode="auto">
              <a:xfrm>
                <a:off x="2517"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13" name="Oval 21"/>
              <p:cNvSpPr>
                <a:spLocks noChangeArrowheads="1"/>
              </p:cNvSpPr>
              <p:nvPr/>
            </p:nvSpPr>
            <p:spPr bwMode="auto">
              <a:xfrm>
                <a:off x="2995"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14" name="Oval 22"/>
              <p:cNvSpPr>
                <a:spLocks noChangeArrowheads="1"/>
              </p:cNvSpPr>
              <p:nvPr/>
            </p:nvSpPr>
            <p:spPr bwMode="auto">
              <a:xfrm>
                <a:off x="2039"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15" name="Oval 23"/>
              <p:cNvSpPr>
                <a:spLocks noChangeArrowheads="1"/>
              </p:cNvSpPr>
              <p:nvPr/>
            </p:nvSpPr>
            <p:spPr bwMode="auto">
              <a:xfrm>
                <a:off x="2517"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6" name="Group 24"/>
            <p:cNvGrpSpPr>
              <a:grpSpLocks/>
            </p:cNvGrpSpPr>
            <p:nvPr/>
          </p:nvGrpSpPr>
          <p:grpSpPr bwMode="auto">
            <a:xfrm>
              <a:off x="7581" y="1440"/>
              <a:ext cx="1673" cy="1425"/>
              <a:chOff x="1800" y="1440"/>
              <a:chExt cx="1673" cy="1425"/>
            </a:xfrm>
          </p:grpSpPr>
          <p:sp>
            <p:nvSpPr>
              <p:cNvPr id="161817" name="AutoShape 25"/>
              <p:cNvSpPr>
                <a:spLocks noChangeArrowheads="1"/>
              </p:cNvSpPr>
              <p:nvPr/>
            </p:nvSpPr>
            <p:spPr bwMode="auto">
              <a:xfrm>
                <a:off x="1800" y="1440"/>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18" name="Oval 26"/>
              <p:cNvSpPr>
                <a:spLocks noChangeArrowheads="1"/>
              </p:cNvSpPr>
              <p:nvPr/>
            </p:nvSpPr>
            <p:spPr bwMode="auto">
              <a:xfrm>
                <a:off x="2039"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19" name="Oval 27"/>
              <p:cNvSpPr>
                <a:spLocks noChangeArrowheads="1"/>
              </p:cNvSpPr>
              <p:nvPr/>
            </p:nvSpPr>
            <p:spPr bwMode="auto">
              <a:xfrm>
                <a:off x="2517"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20" name="Oval 28"/>
              <p:cNvSpPr>
                <a:spLocks noChangeArrowheads="1"/>
              </p:cNvSpPr>
              <p:nvPr/>
            </p:nvSpPr>
            <p:spPr bwMode="auto">
              <a:xfrm>
                <a:off x="2995"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21" name="Oval 29"/>
              <p:cNvSpPr>
                <a:spLocks noChangeArrowheads="1"/>
              </p:cNvSpPr>
              <p:nvPr/>
            </p:nvSpPr>
            <p:spPr bwMode="auto">
              <a:xfrm>
                <a:off x="2039"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22" name="Oval 30"/>
              <p:cNvSpPr>
                <a:spLocks noChangeArrowheads="1"/>
              </p:cNvSpPr>
              <p:nvPr/>
            </p:nvSpPr>
            <p:spPr bwMode="auto">
              <a:xfrm>
                <a:off x="2517"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7" name="Group 31"/>
            <p:cNvGrpSpPr>
              <a:grpSpLocks/>
            </p:cNvGrpSpPr>
            <p:nvPr/>
          </p:nvGrpSpPr>
          <p:grpSpPr bwMode="auto">
            <a:xfrm>
              <a:off x="9508" y="1440"/>
              <a:ext cx="1673" cy="1425"/>
              <a:chOff x="1800" y="1440"/>
              <a:chExt cx="1673" cy="1425"/>
            </a:xfrm>
          </p:grpSpPr>
          <p:sp>
            <p:nvSpPr>
              <p:cNvPr id="161824" name="AutoShape 32"/>
              <p:cNvSpPr>
                <a:spLocks noChangeArrowheads="1"/>
              </p:cNvSpPr>
              <p:nvPr/>
            </p:nvSpPr>
            <p:spPr bwMode="auto">
              <a:xfrm>
                <a:off x="1800" y="1440"/>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25" name="Oval 33"/>
              <p:cNvSpPr>
                <a:spLocks noChangeArrowheads="1"/>
              </p:cNvSpPr>
              <p:nvPr/>
            </p:nvSpPr>
            <p:spPr bwMode="auto">
              <a:xfrm>
                <a:off x="2039"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26" name="Oval 34"/>
              <p:cNvSpPr>
                <a:spLocks noChangeArrowheads="1"/>
              </p:cNvSpPr>
              <p:nvPr/>
            </p:nvSpPr>
            <p:spPr bwMode="auto">
              <a:xfrm>
                <a:off x="2517"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27" name="Oval 35"/>
              <p:cNvSpPr>
                <a:spLocks noChangeArrowheads="1"/>
              </p:cNvSpPr>
              <p:nvPr/>
            </p:nvSpPr>
            <p:spPr bwMode="auto">
              <a:xfrm>
                <a:off x="2995"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28" name="Oval 36"/>
              <p:cNvSpPr>
                <a:spLocks noChangeArrowheads="1"/>
              </p:cNvSpPr>
              <p:nvPr/>
            </p:nvSpPr>
            <p:spPr bwMode="auto">
              <a:xfrm>
                <a:off x="2039"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29" name="Oval 37"/>
              <p:cNvSpPr>
                <a:spLocks noChangeArrowheads="1"/>
              </p:cNvSpPr>
              <p:nvPr/>
            </p:nvSpPr>
            <p:spPr bwMode="auto">
              <a:xfrm>
                <a:off x="2517"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8" name="Group 38"/>
            <p:cNvGrpSpPr>
              <a:grpSpLocks/>
            </p:cNvGrpSpPr>
            <p:nvPr/>
          </p:nvGrpSpPr>
          <p:grpSpPr bwMode="auto">
            <a:xfrm>
              <a:off x="1800" y="3255"/>
              <a:ext cx="1673" cy="1425"/>
              <a:chOff x="1800" y="1440"/>
              <a:chExt cx="1673" cy="1425"/>
            </a:xfrm>
          </p:grpSpPr>
          <p:sp>
            <p:nvSpPr>
              <p:cNvPr id="161831" name="AutoShape 39"/>
              <p:cNvSpPr>
                <a:spLocks noChangeArrowheads="1"/>
              </p:cNvSpPr>
              <p:nvPr/>
            </p:nvSpPr>
            <p:spPr bwMode="auto">
              <a:xfrm>
                <a:off x="1800" y="1440"/>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32" name="Oval 40"/>
              <p:cNvSpPr>
                <a:spLocks noChangeArrowheads="1"/>
              </p:cNvSpPr>
              <p:nvPr/>
            </p:nvSpPr>
            <p:spPr bwMode="auto">
              <a:xfrm>
                <a:off x="2039"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33" name="Oval 41"/>
              <p:cNvSpPr>
                <a:spLocks noChangeArrowheads="1"/>
              </p:cNvSpPr>
              <p:nvPr/>
            </p:nvSpPr>
            <p:spPr bwMode="auto">
              <a:xfrm>
                <a:off x="2517"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34" name="Oval 42"/>
              <p:cNvSpPr>
                <a:spLocks noChangeArrowheads="1"/>
              </p:cNvSpPr>
              <p:nvPr/>
            </p:nvSpPr>
            <p:spPr bwMode="auto">
              <a:xfrm>
                <a:off x="2995"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35" name="Oval 43"/>
              <p:cNvSpPr>
                <a:spLocks noChangeArrowheads="1"/>
              </p:cNvSpPr>
              <p:nvPr/>
            </p:nvSpPr>
            <p:spPr bwMode="auto">
              <a:xfrm>
                <a:off x="2039"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36" name="Oval 44"/>
              <p:cNvSpPr>
                <a:spLocks noChangeArrowheads="1"/>
              </p:cNvSpPr>
              <p:nvPr/>
            </p:nvSpPr>
            <p:spPr bwMode="auto">
              <a:xfrm>
                <a:off x="2517"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9" name="Group 45"/>
            <p:cNvGrpSpPr>
              <a:grpSpLocks/>
            </p:cNvGrpSpPr>
            <p:nvPr/>
          </p:nvGrpSpPr>
          <p:grpSpPr bwMode="auto">
            <a:xfrm>
              <a:off x="3727" y="3255"/>
              <a:ext cx="1673" cy="1425"/>
              <a:chOff x="1800" y="1440"/>
              <a:chExt cx="1673" cy="1425"/>
            </a:xfrm>
          </p:grpSpPr>
          <p:sp>
            <p:nvSpPr>
              <p:cNvPr id="161838" name="AutoShape 46"/>
              <p:cNvSpPr>
                <a:spLocks noChangeArrowheads="1"/>
              </p:cNvSpPr>
              <p:nvPr/>
            </p:nvSpPr>
            <p:spPr bwMode="auto">
              <a:xfrm>
                <a:off x="1800" y="1440"/>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39" name="Oval 47"/>
              <p:cNvSpPr>
                <a:spLocks noChangeArrowheads="1"/>
              </p:cNvSpPr>
              <p:nvPr/>
            </p:nvSpPr>
            <p:spPr bwMode="auto">
              <a:xfrm>
                <a:off x="2039"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40" name="Oval 48"/>
              <p:cNvSpPr>
                <a:spLocks noChangeArrowheads="1"/>
              </p:cNvSpPr>
              <p:nvPr/>
            </p:nvSpPr>
            <p:spPr bwMode="auto">
              <a:xfrm>
                <a:off x="2517"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41" name="Oval 49"/>
              <p:cNvSpPr>
                <a:spLocks noChangeArrowheads="1"/>
              </p:cNvSpPr>
              <p:nvPr/>
            </p:nvSpPr>
            <p:spPr bwMode="auto">
              <a:xfrm>
                <a:off x="2995"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42" name="Oval 50"/>
              <p:cNvSpPr>
                <a:spLocks noChangeArrowheads="1"/>
              </p:cNvSpPr>
              <p:nvPr/>
            </p:nvSpPr>
            <p:spPr bwMode="auto">
              <a:xfrm>
                <a:off x="2039"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43" name="Oval 51"/>
              <p:cNvSpPr>
                <a:spLocks noChangeArrowheads="1"/>
              </p:cNvSpPr>
              <p:nvPr/>
            </p:nvSpPr>
            <p:spPr bwMode="auto">
              <a:xfrm>
                <a:off x="2517"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a:xfrm>
            <a:off x="734777" y="4070914"/>
            <a:ext cx="7772400" cy="1456568"/>
          </a:xfrm>
        </p:spPr>
        <p:txBody>
          <a:bodyPr>
            <a:normAutofit/>
          </a:bodyPr>
          <a:lstStyle/>
          <a:p>
            <a:endParaRPr lang="en-US" sz="2800" dirty="0" smtClean="0">
              <a:latin typeface="+mj-lt"/>
            </a:endParaRPr>
          </a:p>
          <a:p>
            <a:r>
              <a:rPr lang="en-US" sz="2800" dirty="0" smtClean="0">
                <a:latin typeface="+mj-lt"/>
              </a:rPr>
              <a:t>One more group of fish came. </a:t>
            </a:r>
          </a:p>
          <a:p>
            <a:r>
              <a:rPr lang="en-US" sz="2800" dirty="0" smtClean="0">
                <a:latin typeface="+mj-lt"/>
              </a:rPr>
              <a:t>8 × 5 = 40</a:t>
            </a:r>
            <a:endParaRPr lang="en-US" sz="2800" dirty="0">
              <a:latin typeface="+mj-lt"/>
            </a:endParaRPr>
          </a:p>
        </p:txBody>
      </p:sp>
      <p:grpSp>
        <p:nvGrpSpPr>
          <p:cNvPr id="160950" name="Group 182"/>
          <p:cNvGrpSpPr>
            <a:grpSpLocks/>
          </p:cNvGrpSpPr>
          <p:nvPr/>
        </p:nvGrpSpPr>
        <p:grpSpPr bwMode="auto">
          <a:xfrm>
            <a:off x="1142999" y="1127585"/>
            <a:ext cx="7351713" cy="2663221"/>
            <a:chOff x="1800" y="5040"/>
            <a:chExt cx="9381" cy="3240"/>
          </a:xfrm>
        </p:grpSpPr>
        <p:grpSp>
          <p:nvGrpSpPr>
            <p:cNvPr id="160951" name="Group 183"/>
            <p:cNvGrpSpPr>
              <a:grpSpLocks/>
            </p:cNvGrpSpPr>
            <p:nvPr/>
          </p:nvGrpSpPr>
          <p:grpSpPr bwMode="auto">
            <a:xfrm>
              <a:off x="1800" y="5040"/>
              <a:ext cx="1673" cy="1425"/>
              <a:chOff x="1800" y="1440"/>
              <a:chExt cx="1673" cy="1425"/>
            </a:xfrm>
          </p:grpSpPr>
          <p:sp>
            <p:nvSpPr>
              <p:cNvPr id="160952" name="AutoShape 184"/>
              <p:cNvSpPr>
                <a:spLocks noChangeArrowheads="1"/>
              </p:cNvSpPr>
              <p:nvPr/>
            </p:nvSpPr>
            <p:spPr bwMode="auto">
              <a:xfrm>
                <a:off x="1800" y="1440"/>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53" name="Oval 185"/>
              <p:cNvSpPr>
                <a:spLocks noChangeArrowheads="1"/>
              </p:cNvSpPr>
              <p:nvPr/>
            </p:nvSpPr>
            <p:spPr bwMode="auto">
              <a:xfrm>
                <a:off x="2039"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54" name="Oval 186"/>
              <p:cNvSpPr>
                <a:spLocks noChangeArrowheads="1"/>
              </p:cNvSpPr>
              <p:nvPr/>
            </p:nvSpPr>
            <p:spPr bwMode="auto">
              <a:xfrm>
                <a:off x="2517"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55" name="Oval 187"/>
              <p:cNvSpPr>
                <a:spLocks noChangeArrowheads="1"/>
              </p:cNvSpPr>
              <p:nvPr/>
            </p:nvSpPr>
            <p:spPr bwMode="auto">
              <a:xfrm>
                <a:off x="2995"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56" name="Oval 188"/>
              <p:cNvSpPr>
                <a:spLocks noChangeArrowheads="1"/>
              </p:cNvSpPr>
              <p:nvPr/>
            </p:nvSpPr>
            <p:spPr bwMode="auto">
              <a:xfrm>
                <a:off x="2039"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57" name="Oval 189"/>
              <p:cNvSpPr>
                <a:spLocks noChangeArrowheads="1"/>
              </p:cNvSpPr>
              <p:nvPr/>
            </p:nvSpPr>
            <p:spPr bwMode="auto">
              <a:xfrm>
                <a:off x="2517"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60958" name="Group 190"/>
            <p:cNvGrpSpPr>
              <a:grpSpLocks/>
            </p:cNvGrpSpPr>
            <p:nvPr/>
          </p:nvGrpSpPr>
          <p:grpSpPr bwMode="auto">
            <a:xfrm>
              <a:off x="3727" y="5040"/>
              <a:ext cx="1673" cy="1425"/>
              <a:chOff x="1800" y="1440"/>
              <a:chExt cx="1673" cy="1425"/>
            </a:xfrm>
          </p:grpSpPr>
          <p:sp>
            <p:nvSpPr>
              <p:cNvPr id="160959" name="AutoShape 191"/>
              <p:cNvSpPr>
                <a:spLocks noChangeArrowheads="1"/>
              </p:cNvSpPr>
              <p:nvPr/>
            </p:nvSpPr>
            <p:spPr bwMode="auto">
              <a:xfrm>
                <a:off x="1800" y="1440"/>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60" name="Oval 192"/>
              <p:cNvSpPr>
                <a:spLocks noChangeArrowheads="1"/>
              </p:cNvSpPr>
              <p:nvPr/>
            </p:nvSpPr>
            <p:spPr bwMode="auto">
              <a:xfrm>
                <a:off x="2039"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61" name="Oval 193"/>
              <p:cNvSpPr>
                <a:spLocks noChangeArrowheads="1"/>
              </p:cNvSpPr>
              <p:nvPr/>
            </p:nvSpPr>
            <p:spPr bwMode="auto">
              <a:xfrm>
                <a:off x="2517"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62" name="Oval 194"/>
              <p:cNvSpPr>
                <a:spLocks noChangeArrowheads="1"/>
              </p:cNvSpPr>
              <p:nvPr/>
            </p:nvSpPr>
            <p:spPr bwMode="auto">
              <a:xfrm>
                <a:off x="2995"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63" name="Oval 195"/>
              <p:cNvSpPr>
                <a:spLocks noChangeArrowheads="1"/>
              </p:cNvSpPr>
              <p:nvPr/>
            </p:nvSpPr>
            <p:spPr bwMode="auto">
              <a:xfrm>
                <a:off x="2039"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64" name="Oval 196"/>
              <p:cNvSpPr>
                <a:spLocks noChangeArrowheads="1"/>
              </p:cNvSpPr>
              <p:nvPr/>
            </p:nvSpPr>
            <p:spPr bwMode="auto">
              <a:xfrm>
                <a:off x="2517"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60965" name="Group 197"/>
            <p:cNvGrpSpPr>
              <a:grpSpLocks/>
            </p:cNvGrpSpPr>
            <p:nvPr/>
          </p:nvGrpSpPr>
          <p:grpSpPr bwMode="auto">
            <a:xfrm>
              <a:off x="5654" y="5040"/>
              <a:ext cx="1673" cy="1425"/>
              <a:chOff x="1800" y="1440"/>
              <a:chExt cx="1673" cy="1425"/>
            </a:xfrm>
          </p:grpSpPr>
          <p:sp>
            <p:nvSpPr>
              <p:cNvPr id="160966" name="AutoShape 198"/>
              <p:cNvSpPr>
                <a:spLocks noChangeArrowheads="1"/>
              </p:cNvSpPr>
              <p:nvPr/>
            </p:nvSpPr>
            <p:spPr bwMode="auto">
              <a:xfrm>
                <a:off x="1800" y="1440"/>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67" name="Oval 199"/>
              <p:cNvSpPr>
                <a:spLocks noChangeArrowheads="1"/>
              </p:cNvSpPr>
              <p:nvPr/>
            </p:nvSpPr>
            <p:spPr bwMode="auto">
              <a:xfrm>
                <a:off x="2039"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68" name="Oval 200"/>
              <p:cNvSpPr>
                <a:spLocks noChangeArrowheads="1"/>
              </p:cNvSpPr>
              <p:nvPr/>
            </p:nvSpPr>
            <p:spPr bwMode="auto">
              <a:xfrm>
                <a:off x="2517"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69" name="Oval 201"/>
              <p:cNvSpPr>
                <a:spLocks noChangeArrowheads="1"/>
              </p:cNvSpPr>
              <p:nvPr/>
            </p:nvSpPr>
            <p:spPr bwMode="auto">
              <a:xfrm>
                <a:off x="2995"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70" name="Oval 202"/>
              <p:cNvSpPr>
                <a:spLocks noChangeArrowheads="1"/>
              </p:cNvSpPr>
              <p:nvPr/>
            </p:nvSpPr>
            <p:spPr bwMode="auto">
              <a:xfrm>
                <a:off x="2039"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71" name="Oval 203"/>
              <p:cNvSpPr>
                <a:spLocks noChangeArrowheads="1"/>
              </p:cNvSpPr>
              <p:nvPr/>
            </p:nvSpPr>
            <p:spPr bwMode="auto">
              <a:xfrm>
                <a:off x="2517"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60972" name="Group 204"/>
            <p:cNvGrpSpPr>
              <a:grpSpLocks/>
            </p:cNvGrpSpPr>
            <p:nvPr/>
          </p:nvGrpSpPr>
          <p:grpSpPr bwMode="auto">
            <a:xfrm>
              <a:off x="7581" y="5040"/>
              <a:ext cx="1673" cy="1425"/>
              <a:chOff x="1800" y="1440"/>
              <a:chExt cx="1673" cy="1425"/>
            </a:xfrm>
          </p:grpSpPr>
          <p:sp>
            <p:nvSpPr>
              <p:cNvPr id="160973" name="AutoShape 205"/>
              <p:cNvSpPr>
                <a:spLocks noChangeArrowheads="1"/>
              </p:cNvSpPr>
              <p:nvPr/>
            </p:nvSpPr>
            <p:spPr bwMode="auto">
              <a:xfrm>
                <a:off x="1800" y="1440"/>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74" name="Oval 206"/>
              <p:cNvSpPr>
                <a:spLocks noChangeArrowheads="1"/>
              </p:cNvSpPr>
              <p:nvPr/>
            </p:nvSpPr>
            <p:spPr bwMode="auto">
              <a:xfrm>
                <a:off x="2039"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75" name="Oval 207"/>
              <p:cNvSpPr>
                <a:spLocks noChangeArrowheads="1"/>
              </p:cNvSpPr>
              <p:nvPr/>
            </p:nvSpPr>
            <p:spPr bwMode="auto">
              <a:xfrm>
                <a:off x="2517"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76" name="Oval 208"/>
              <p:cNvSpPr>
                <a:spLocks noChangeArrowheads="1"/>
              </p:cNvSpPr>
              <p:nvPr/>
            </p:nvSpPr>
            <p:spPr bwMode="auto">
              <a:xfrm>
                <a:off x="2995"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77" name="Oval 209"/>
              <p:cNvSpPr>
                <a:spLocks noChangeArrowheads="1"/>
              </p:cNvSpPr>
              <p:nvPr/>
            </p:nvSpPr>
            <p:spPr bwMode="auto">
              <a:xfrm>
                <a:off x="2039"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78" name="Oval 210"/>
              <p:cNvSpPr>
                <a:spLocks noChangeArrowheads="1"/>
              </p:cNvSpPr>
              <p:nvPr/>
            </p:nvSpPr>
            <p:spPr bwMode="auto">
              <a:xfrm>
                <a:off x="2517"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60979" name="Group 211"/>
            <p:cNvGrpSpPr>
              <a:grpSpLocks/>
            </p:cNvGrpSpPr>
            <p:nvPr/>
          </p:nvGrpSpPr>
          <p:grpSpPr bwMode="auto">
            <a:xfrm>
              <a:off x="9508" y="5040"/>
              <a:ext cx="1673" cy="1425"/>
              <a:chOff x="1800" y="1440"/>
              <a:chExt cx="1673" cy="1425"/>
            </a:xfrm>
          </p:grpSpPr>
          <p:sp>
            <p:nvSpPr>
              <p:cNvPr id="160980" name="AutoShape 212"/>
              <p:cNvSpPr>
                <a:spLocks noChangeArrowheads="1"/>
              </p:cNvSpPr>
              <p:nvPr/>
            </p:nvSpPr>
            <p:spPr bwMode="auto">
              <a:xfrm>
                <a:off x="1800" y="1440"/>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81" name="Oval 213"/>
              <p:cNvSpPr>
                <a:spLocks noChangeArrowheads="1"/>
              </p:cNvSpPr>
              <p:nvPr/>
            </p:nvSpPr>
            <p:spPr bwMode="auto">
              <a:xfrm>
                <a:off x="2039"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82" name="Oval 214"/>
              <p:cNvSpPr>
                <a:spLocks noChangeArrowheads="1"/>
              </p:cNvSpPr>
              <p:nvPr/>
            </p:nvSpPr>
            <p:spPr bwMode="auto">
              <a:xfrm>
                <a:off x="2517"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83" name="Oval 215"/>
              <p:cNvSpPr>
                <a:spLocks noChangeArrowheads="1"/>
              </p:cNvSpPr>
              <p:nvPr/>
            </p:nvSpPr>
            <p:spPr bwMode="auto">
              <a:xfrm>
                <a:off x="2995"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84" name="Oval 216"/>
              <p:cNvSpPr>
                <a:spLocks noChangeArrowheads="1"/>
              </p:cNvSpPr>
              <p:nvPr/>
            </p:nvSpPr>
            <p:spPr bwMode="auto">
              <a:xfrm>
                <a:off x="2039"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85" name="Oval 217"/>
              <p:cNvSpPr>
                <a:spLocks noChangeArrowheads="1"/>
              </p:cNvSpPr>
              <p:nvPr/>
            </p:nvSpPr>
            <p:spPr bwMode="auto">
              <a:xfrm>
                <a:off x="2517"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60986" name="Group 218"/>
            <p:cNvGrpSpPr>
              <a:grpSpLocks/>
            </p:cNvGrpSpPr>
            <p:nvPr/>
          </p:nvGrpSpPr>
          <p:grpSpPr bwMode="auto">
            <a:xfrm>
              <a:off x="1800" y="6855"/>
              <a:ext cx="1673" cy="1425"/>
              <a:chOff x="1800" y="1440"/>
              <a:chExt cx="1673" cy="1425"/>
            </a:xfrm>
          </p:grpSpPr>
          <p:sp>
            <p:nvSpPr>
              <p:cNvPr id="160987" name="AutoShape 219"/>
              <p:cNvSpPr>
                <a:spLocks noChangeArrowheads="1"/>
              </p:cNvSpPr>
              <p:nvPr/>
            </p:nvSpPr>
            <p:spPr bwMode="auto">
              <a:xfrm>
                <a:off x="1800" y="1440"/>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88" name="Oval 220"/>
              <p:cNvSpPr>
                <a:spLocks noChangeArrowheads="1"/>
              </p:cNvSpPr>
              <p:nvPr/>
            </p:nvSpPr>
            <p:spPr bwMode="auto">
              <a:xfrm>
                <a:off x="2039"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89" name="Oval 221"/>
              <p:cNvSpPr>
                <a:spLocks noChangeArrowheads="1"/>
              </p:cNvSpPr>
              <p:nvPr/>
            </p:nvSpPr>
            <p:spPr bwMode="auto">
              <a:xfrm>
                <a:off x="2517"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90" name="Oval 222"/>
              <p:cNvSpPr>
                <a:spLocks noChangeArrowheads="1"/>
              </p:cNvSpPr>
              <p:nvPr/>
            </p:nvSpPr>
            <p:spPr bwMode="auto">
              <a:xfrm>
                <a:off x="2995"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91" name="Oval 223"/>
              <p:cNvSpPr>
                <a:spLocks noChangeArrowheads="1"/>
              </p:cNvSpPr>
              <p:nvPr/>
            </p:nvSpPr>
            <p:spPr bwMode="auto">
              <a:xfrm>
                <a:off x="2039"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92" name="Oval 224"/>
              <p:cNvSpPr>
                <a:spLocks noChangeArrowheads="1"/>
              </p:cNvSpPr>
              <p:nvPr/>
            </p:nvSpPr>
            <p:spPr bwMode="auto">
              <a:xfrm>
                <a:off x="2517"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60993" name="Group 225"/>
            <p:cNvGrpSpPr>
              <a:grpSpLocks/>
            </p:cNvGrpSpPr>
            <p:nvPr/>
          </p:nvGrpSpPr>
          <p:grpSpPr bwMode="auto">
            <a:xfrm>
              <a:off x="3727" y="6855"/>
              <a:ext cx="1673" cy="1425"/>
              <a:chOff x="1800" y="1440"/>
              <a:chExt cx="1673" cy="1425"/>
            </a:xfrm>
          </p:grpSpPr>
          <p:sp>
            <p:nvSpPr>
              <p:cNvPr id="160994" name="AutoShape 226"/>
              <p:cNvSpPr>
                <a:spLocks noChangeArrowheads="1"/>
              </p:cNvSpPr>
              <p:nvPr/>
            </p:nvSpPr>
            <p:spPr bwMode="auto">
              <a:xfrm>
                <a:off x="1800" y="1440"/>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95" name="Oval 227"/>
              <p:cNvSpPr>
                <a:spLocks noChangeArrowheads="1"/>
              </p:cNvSpPr>
              <p:nvPr/>
            </p:nvSpPr>
            <p:spPr bwMode="auto">
              <a:xfrm>
                <a:off x="2039"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96" name="Oval 228"/>
              <p:cNvSpPr>
                <a:spLocks noChangeArrowheads="1"/>
              </p:cNvSpPr>
              <p:nvPr/>
            </p:nvSpPr>
            <p:spPr bwMode="auto">
              <a:xfrm>
                <a:off x="2517"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97" name="Oval 229"/>
              <p:cNvSpPr>
                <a:spLocks noChangeArrowheads="1"/>
              </p:cNvSpPr>
              <p:nvPr/>
            </p:nvSpPr>
            <p:spPr bwMode="auto">
              <a:xfrm>
                <a:off x="2995"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98" name="Oval 230"/>
              <p:cNvSpPr>
                <a:spLocks noChangeArrowheads="1"/>
              </p:cNvSpPr>
              <p:nvPr/>
            </p:nvSpPr>
            <p:spPr bwMode="auto">
              <a:xfrm>
                <a:off x="2039"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0999" name="Oval 231"/>
              <p:cNvSpPr>
                <a:spLocks noChangeArrowheads="1"/>
              </p:cNvSpPr>
              <p:nvPr/>
            </p:nvSpPr>
            <p:spPr bwMode="auto">
              <a:xfrm>
                <a:off x="2517"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61000" name="Group 232"/>
            <p:cNvGrpSpPr>
              <a:grpSpLocks/>
            </p:cNvGrpSpPr>
            <p:nvPr/>
          </p:nvGrpSpPr>
          <p:grpSpPr bwMode="auto">
            <a:xfrm>
              <a:off x="5760" y="6840"/>
              <a:ext cx="1673" cy="1425"/>
              <a:chOff x="5760" y="6840"/>
              <a:chExt cx="1673" cy="1425"/>
            </a:xfrm>
          </p:grpSpPr>
          <p:sp>
            <p:nvSpPr>
              <p:cNvPr id="161001" name="AutoShape 233"/>
              <p:cNvSpPr>
                <a:spLocks noChangeArrowheads="1"/>
              </p:cNvSpPr>
              <p:nvPr/>
            </p:nvSpPr>
            <p:spPr bwMode="auto">
              <a:xfrm>
                <a:off x="5760" y="6840"/>
                <a:ext cx="1673" cy="1425"/>
              </a:xfrm>
              <a:prstGeom prst="roundRect">
                <a:avLst>
                  <a:gd name="adj" fmla="val 16667"/>
                </a:avLst>
              </a:prstGeom>
              <a:solidFill>
                <a:srgbClr val="FF0000"/>
              </a:solid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002" name="Oval 234"/>
              <p:cNvSpPr>
                <a:spLocks noChangeArrowheads="1"/>
              </p:cNvSpPr>
              <p:nvPr/>
            </p:nvSpPr>
            <p:spPr bwMode="auto">
              <a:xfrm>
                <a:off x="5999" y="7097"/>
                <a:ext cx="239" cy="256"/>
              </a:xfrm>
              <a:prstGeom prst="ellipse">
                <a:avLst/>
              </a:prstGeom>
              <a:solidFill>
                <a:srgbClr val="FF0000"/>
              </a:solid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003" name="Oval 235"/>
              <p:cNvSpPr>
                <a:spLocks noChangeArrowheads="1"/>
              </p:cNvSpPr>
              <p:nvPr/>
            </p:nvSpPr>
            <p:spPr bwMode="auto">
              <a:xfrm>
                <a:off x="6477" y="7097"/>
                <a:ext cx="239" cy="256"/>
              </a:xfrm>
              <a:prstGeom prst="ellipse">
                <a:avLst/>
              </a:prstGeom>
              <a:solidFill>
                <a:srgbClr val="FF0000"/>
              </a:solid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004" name="Oval 236"/>
              <p:cNvSpPr>
                <a:spLocks noChangeArrowheads="1"/>
              </p:cNvSpPr>
              <p:nvPr/>
            </p:nvSpPr>
            <p:spPr bwMode="auto">
              <a:xfrm>
                <a:off x="6955" y="7097"/>
                <a:ext cx="239" cy="256"/>
              </a:xfrm>
              <a:prstGeom prst="ellipse">
                <a:avLst/>
              </a:prstGeom>
              <a:solidFill>
                <a:srgbClr val="FF0000"/>
              </a:solid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005" name="Oval 237"/>
              <p:cNvSpPr>
                <a:spLocks noChangeArrowheads="1"/>
              </p:cNvSpPr>
              <p:nvPr/>
            </p:nvSpPr>
            <p:spPr bwMode="auto">
              <a:xfrm>
                <a:off x="5999" y="7610"/>
                <a:ext cx="239" cy="256"/>
              </a:xfrm>
              <a:prstGeom prst="ellipse">
                <a:avLst/>
              </a:prstGeom>
              <a:solidFill>
                <a:srgbClr val="FF0000"/>
              </a:solid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006" name="Oval 238"/>
              <p:cNvSpPr>
                <a:spLocks noChangeArrowheads="1"/>
              </p:cNvSpPr>
              <p:nvPr/>
            </p:nvSpPr>
            <p:spPr bwMode="auto">
              <a:xfrm>
                <a:off x="6477" y="7610"/>
                <a:ext cx="239" cy="256"/>
              </a:xfrm>
              <a:prstGeom prst="ellipse">
                <a:avLst/>
              </a:prstGeom>
              <a:solidFill>
                <a:srgbClr val="FF0000"/>
              </a:solid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9" name="Title 58"/>
          <p:cNvSpPr>
            <a:spLocks noGrp="1"/>
          </p:cNvSpPr>
          <p:nvPr>
            <p:ph type="title"/>
          </p:nvPr>
        </p:nvSpPr>
        <p:spPr/>
        <p:txBody>
          <a:bodyPr/>
          <a:lstStyle/>
          <a:p>
            <a:endParaRPr lang="en-US" dirty="0"/>
          </a:p>
        </p:txBody>
      </p:sp>
      <p:sp>
        <p:nvSpPr>
          <p:cNvPr id="60" name="Text Placeholder 59"/>
          <p:cNvSpPr>
            <a:spLocks noGrp="1"/>
          </p:cNvSpPr>
          <p:nvPr>
            <p:ph type="body" idx="1"/>
          </p:nvPr>
        </p:nvSpPr>
        <p:spPr>
          <a:xfrm>
            <a:off x="722313" y="4556438"/>
            <a:ext cx="7772400" cy="1064414"/>
          </a:xfrm>
        </p:spPr>
        <p:txBody>
          <a:bodyPr>
            <a:noAutofit/>
          </a:bodyPr>
          <a:lstStyle/>
          <a:p>
            <a:r>
              <a:rPr lang="en-US" sz="2800" dirty="0" smtClean="0">
                <a:latin typeface="+mj-lt"/>
              </a:rPr>
              <a:t>There are 7 groups of 5 fish living in the store. </a:t>
            </a:r>
          </a:p>
          <a:p>
            <a:r>
              <a:rPr lang="en-US" sz="2800" dirty="0" smtClean="0">
                <a:latin typeface="+mj-lt"/>
              </a:rPr>
              <a:t>7 × 5 = 35</a:t>
            </a:r>
            <a:endParaRPr lang="en-US" sz="2800" dirty="0">
              <a:latin typeface="+mj-lt"/>
            </a:endParaRPr>
          </a:p>
        </p:txBody>
      </p:sp>
      <p:grpSp>
        <p:nvGrpSpPr>
          <p:cNvPr id="161794" name="Group 2"/>
          <p:cNvGrpSpPr>
            <a:grpSpLocks/>
          </p:cNvGrpSpPr>
          <p:nvPr/>
        </p:nvGrpSpPr>
        <p:grpSpPr bwMode="auto">
          <a:xfrm>
            <a:off x="1142999" y="1138486"/>
            <a:ext cx="7351714" cy="2689669"/>
            <a:chOff x="1800" y="1440"/>
            <a:chExt cx="9381" cy="3240"/>
          </a:xfrm>
        </p:grpSpPr>
        <p:grpSp>
          <p:nvGrpSpPr>
            <p:cNvPr id="161795" name="Group 3"/>
            <p:cNvGrpSpPr>
              <a:grpSpLocks/>
            </p:cNvGrpSpPr>
            <p:nvPr/>
          </p:nvGrpSpPr>
          <p:grpSpPr bwMode="auto">
            <a:xfrm>
              <a:off x="1800" y="1440"/>
              <a:ext cx="1673" cy="1425"/>
              <a:chOff x="1800" y="1440"/>
              <a:chExt cx="1673" cy="1425"/>
            </a:xfrm>
          </p:grpSpPr>
          <p:sp>
            <p:nvSpPr>
              <p:cNvPr id="161796" name="AutoShape 4"/>
              <p:cNvSpPr>
                <a:spLocks noChangeArrowheads="1"/>
              </p:cNvSpPr>
              <p:nvPr/>
            </p:nvSpPr>
            <p:spPr bwMode="auto">
              <a:xfrm>
                <a:off x="1800" y="1440"/>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797" name="Oval 5"/>
              <p:cNvSpPr>
                <a:spLocks noChangeArrowheads="1"/>
              </p:cNvSpPr>
              <p:nvPr/>
            </p:nvSpPr>
            <p:spPr bwMode="auto">
              <a:xfrm>
                <a:off x="2039"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798" name="Oval 6"/>
              <p:cNvSpPr>
                <a:spLocks noChangeArrowheads="1"/>
              </p:cNvSpPr>
              <p:nvPr/>
            </p:nvSpPr>
            <p:spPr bwMode="auto">
              <a:xfrm>
                <a:off x="2517"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799" name="Oval 7"/>
              <p:cNvSpPr>
                <a:spLocks noChangeArrowheads="1"/>
              </p:cNvSpPr>
              <p:nvPr/>
            </p:nvSpPr>
            <p:spPr bwMode="auto">
              <a:xfrm>
                <a:off x="2995"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00" name="Oval 8"/>
              <p:cNvSpPr>
                <a:spLocks noChangeArrowheads="1"/>
              </p:cNvSpPr>
              <p:nvPr/>
            </p:nvSpPr>
            <p:spPr bwMode="auto">
              <a:xfrm>
                <a:off x="2039"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01" name="Oval 9"/>
              <p:cNvSpPr>
                <a:spLocks noChangeArrowheads="1"/>
              </p:cNvSpPr>
              <p:nvPr/>
            </p:nvSpPr>
            <p:spPr bwMode="auto">
              <a:xfrm>
                <a:off x="2517"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61802" name="Group 10"/>
            <p:cNvGrpSpPr>
              <a:grpSpLocks/>
            </p:cNvGrpSpPr>
            <p:nvPr/>
          </p:nvGrpSpPr>
          <p:grpSpPr bwMode="auto">
            <a:xfrm>
              <a:off x="3727" y="1440"/>
              <a:ext cx="1673" cy="1425"/>
              <a:chOff x="1800" y="1440"/>
              <a:chExt cx="1673" cy="1425"/>
            </a:xfrm>
          </p:grpSpPr>
          <p:sp>
            <p:nvSpPr>
              <p:cNvPr id="161803" name="AutoShape 11"/>
              <p:cNvSpPr>
                <a:spLocks noChangeArrowheads="1"/>
              </p:cNvSpPr>
              <p:nvPr/>
            </p:nvSpPr>
            <p:spPr bwMode="auto">
              <a:xfrm>
                <a:off x="1800" y="1440"/>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04" name="Oval 12"/>
              <p:cNvSpPr>
                <a:spLocks noChangeArrowheads="1"/>
              </p:cNvSpPr>
              <p:nvPr/>
            </p:nvSpPr>
            <p:spPr bwMode="auto">
              <a:xfrm>
                <a:off x="2039"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05" name="Oval 13"/>
              <p:cNvSpPr>
                <a:spLocks noChangeArrowheads="1"/>
              </p:cNvSpPr>
              <p:nvPr/>
            </p:nvSpPr>
            <p:spPr bwMode="auto">
              <a:xfrm>
                <a:off x="2517"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06" name="Oval 14"/>
              <p:cNvSpPr>
                <a:spLocks noChangeArrowheads="1"/>
              </p:cNvSpPr>
              <p:nvPr/>
            </p:nvSpPr>
            <p:spPr bwMode="auto">
              <a:xfrm>
                <a:off x="2995"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07" name="Oval 15"/>
              <p:cNvSpPr>
                <a:spLocks noChangeArrowheads="1"/>
              </p:cNvSpPr>
              <p:nvPr/>
            </p:nvSpPr>
            <p:spPr bwMode="auto">
              <a:xfrm>
                <a:off x="2039"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08" name="Oval 16"/>
              <p:cNvSpPr>
                <a:spLocks noChangeArrowheads="1"/>
              </p:cNvSpPr>
              <p:nvPr/>
            </p:nvSpPr>
            <p:spPr bwMode="auto">
              <a:xfrm>
                <a:off x="2517"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61809" name="Group 17"/>
            <p:cNvGrpSpPr>
              <a:grpSpLocks/>
            </p:cNvGrpSpPr>
            <p:nvPr/>
          </p:nvGrpSpPr>
          <p:grpSpPr bwMode="auto">
            <a:xfrm>
              <a:off x="5654" y="1440"/>
              <a:ext cx="1673" cy="1425"/>
              <a:chOff x="1800" y="1440"/>
              <a:chExt cx="1673" cy="1425"/>
            </a:xfrm>
          </p:grpSpPr>
          <p:sp>
            <p:nvSpPr>
              <p:cNvPr id="161810" name="AutoShape 18"/>
              <p:cNvSpPr>
                <a:spLocks noChangeArrowheads="1"/>
              </p:cNvSpPr>
              <p:nvPr/>
            </p:nvSpPr>
            <p:spPr bwMode="auto">
              <a:xfrm>
                <a:off x="1800" y="1440"/>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11" name="Oval 19"/>
              <p:cNvSpPr>
                <a:spLocks noChangeArrowheads="1"/>
              </p:cNvSpPr>
              <p:nvPr/>
            </p:nvSpPr>
            <p:spPr bwMode="auto">
              <a:xfrm>
                <a:off x="2039"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12" name="Oval 20"/>
              <p:cNvSpPr>
                <a:spLocks noChangeArrowheads="1"/>
              </p:cNvSpPr>
              <p:nvPr/>
            </p:nvSpPr>
            <p:spPr bwMode="auto">
              <a:xfrm>
                <a:off x="2517"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13" name="Oval 21"/>
              <p:cNvSpPr>
                <a:spLocks noChangeArrowheads="1"/>
              </p:cNvSpPr>
              <p:nvPr/>
            </p:nvSpPr>
            <p:spPr bwMode="auto">
              <a:xfrm>
                <a:off x="2995"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14" name="Oval 22"/>
              <p:cNvSpPr>
                <a:spLocks noChangeArrowheads="1"/>
              </p:cNvSpPr>
              <p:nvPr/>
            </p:nvSpPr>
            <p:spPr bwMode="auto">
              <a:xfrm>
                <a:off x="2039"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15" name="Oval 23"/>
              <p:cNvSpPr>
                <a:spLocks noChangeArrowheads="1"/>
              </p:cNvSpPr>
              <p:nvPr/>
            </p:nvSpPr>
            <p:spPr bwMode="auto">
              <a:xfrm>
                <a:off x="2517"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61816" name="Group 24"/>
            <p:cNvGrpSpPr>
              <a:grpSpLocks/>
            </p:cNvGrpSpPr>
            <p:nvPr/>
          </p:nvGrpSpPr>
          <p:grpSpPr bwMode="auto">
            <a:xfrm>
              <a:off x="7581" y="1440"/>
              <a:ext cx="1673" cy="1425"/>
              <a:chOff x="1800" y="1440"/>
              <a:chExt cx="1673" cy="1425"/>
            </a:xfrm>
          </p:grpSpPr>
          <p:sp>
            <p:nvSpPr>
              <p:cNvPr id="161817" name="AutoShape 25"/>
              <p:cNvSpPr>
                <a:spLocks noChangeArrowheads="1"/>
              </p:cNvSpPr>
              <p:nvPr/>
            </p:nvSpPr>
            <p:spPr bwMode="auto">
              <a:xfrm>
                <a:off x="1800" y="1440"/>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18" name="Oval 26"/>
              <p:cNvSpPr>
                <a:spLocks noChangeArrowheads="1"/>
              </p:cNvSpPr>
              <p:nvPr/>
            </p:nvSpPr>
            <p:spPr bwMode="auto">
              <a:xfrm>
                <a:off x="2039"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19" name="Oval 27"/>
              <p:cNvSpPr>
                <a:spLocks noChangeArrowheads="1"/>
              </p:cNvSpPr>
              <p:nvPr/>
            </p:nvSpPr>
            <p:spPr bwMode="auto">
              <a:xfrm>
                <a:off x="2517"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20" name="Oval 28"/>
              <p:cNvSpPr>
                <a:spLocks noChangeArrowheads="1"/>
              </p:cNvSpPr>
              <p:nvPr/>
            </p:nvSpPr>
            <p:spPr bwMode="auto">
              <a:xfrm>
                <a:off x="2995"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21" name="Oval 29"/>
              <p:cNvSpPr>
                <a:spLocks noChangeArrowheads="1"/>
              </p:cNvSpPr>
              <p:nvPr/>
            </p:nvSpPr>
            <p:spPr bwMode="auto">
              <a:xfrm>
                <a:off x="2039"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22" name="Oval 30"/>
              <p:cNvSpPr>
                <a:spLocks noChangeArrowheads="1"/>
              </p:cNvSpPr>
              <p:nvPr/>
            </p:nvSpPr>
            <p:spPr bwMode="auto">
              <a:xfrm>
                <a:off x="2517"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61823" name="Group 31"/>
            <p:cNvGrpSpPr>
              <a:grpSpLocks/>
            </p:cNvGrpSpPr>
            <p:nvPr/>
          </p:nvGrpSpPr>
          <p:grpSpPr bwMode="auto">
            <a:xfrm>
              <a:off x="9508" y="1440"/>
              <a:ext cx="1673" cy="1425"/>
              <a:chOff x="1800" y="1440"/>
              <a:chExt cx="1673" cy="1425"/>
            </a:xfrm>
          </p:grpSpPr>
          <p:sp>
            <p:nvSpPr>
              <p:cNvPr id="161824" name="AutoShape 32"/>
              <p:cNvSpPr>
                <a:spLocks noChangeArrowheads="1"/>
              </p:cNvSpPr>
              <p:nvPr/>
            </p:nvSpPr>
            <p:spPr bwMode="auto">
              <a:xfrm>
                <a:off x="1800" y="1440"/>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25" name="Oval 33"/>
              <p:cNvSpPr>
                <a:spLocks noChangeArrowheads="1"/>
              </p:cNvSpPr>
              <p:nvPr/>
            </p:nvSpPr>
            <p:spPr bwMode="auto">
              <a:xfrm>
                <a:off x="2039"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26" name="Oval 34"/>
              <p:cNvSpPr>
                <a:spLocks noChangeArrowheads="1"/>
              </p:cNvSpPr>
              <p:nvPr/>
            </p:nvSpPr>
            <p:spPr bwMode="auto">
              <a:xfrm>
                <a:off x="2517"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27" name="Oval 35"/>
              <p:cNvSpPr>
                <a:spLocks noChangeArrowheads="1"/>
              </p:cNvSpPr>
              <p:nvPr/>
            </p:nvSpPr>
            <p:spPr bwMode="auto">
              <a:xfrm>
                <a:off x="2995"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28" name="Oval 36"/>
              <p:cNvSpPr>
                <a:spLocks noChangeArrowheads="1"/>
              </p:cNvSpPr>
              <p:nvPr/>
            </p:nvSpPr>
            <p:spPr bwMode="auto">
              <a:xfrm>
                <a:off x="2039"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29" name="Oval 37"/>
              <p:cNvSpPr>
                <a:spLocks noChangeArrowheads="1"/>
              </p:cNvSpPr>
              <p:nvPr/>
            </p:nvSpPr>
            <p:spPr bwMode="auto">
              <a:xfrm>
                <a:off x="2517"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61830" name="Group 38"/>
            <p:cNvGrpSpPr>
              <a:grpSpLocks/>
            </p:cNvGrpSpPr>
            <p:nvPr/>
          </p:nvGrpSpPr>
          <p:grpSpPr bwMode="auto">
            <a:xfrm>
              <a:off x="1800" y="3255"/>
              <a:ext cx="1673" cy="1425"/>
              <a:chOff x="1800" y="1440"/>
              <a:chExt cx="1673" cy="1425"/>
            </a:xfrm>
          </p:grpSpPr>
          <p:sp>
            <p:nvSpPr>
              <p:cNvPr id="161831" name="AutoShape 39"/>
              <p:cNvSpPr>
                <a:spLocks noChangeArrowheads="1"/>
              </p:cNvSpPr>
              <p:nvPr/>
            </p:nvSpPr>
            <p:spPr bwMode="auto">
              <a:xfrm>
                <a:off x="1800" y="1440"/>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32" name="Oval 40"/>
              <p:cNvSpPr>
                <a:spLocks noChangeArrowheads="1"/>
              </p:cNvSpPr>
              <p:nvPr/>
            </p:nvSpPr>
            <p:spPr bwMode="auto">
              <a:xfrm>
                <a:off x="2039"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33" name="Oval 41"/>
              <p:cNvSpPr>
                <a:spLocks noChangeArrowheads="1"/>
              </p:cNvSpPr>
              <p:nvPr/>
            </p:nvSpPr>
            <p:spPr bwMode="auto">
              <a:xfrm>
                <a:off x="2517"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34" name="Oval 42"/>
              <p:cNvSpPr>
                <a:spLocks noChangeArrowheads="1"/>
              </p:cNvSpPr>
              <p:nvPr/>
            </p:nvSpPr>
            <p:spPr bwMode="auto">
              <a:xfrm>
                <a:off x="2995"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35" name="Oval 43"/>
              <p:cNvSpPr>
                <a:spLocks noChangeArrowheads="1"/>
              </p:cNvSpPr>
              <p:nvPr/>
            </p:nvSpPr>
            <p:spPr bwMode="auto">
              <a:xfrm>
                <a:off x="2039"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36" name="Oval 44"/>
              <p:cNvSpPr>
                <a:spLocks noChangeArrowheads="1"/>
              </p:cNvSpPr>
              <p:nvPr/>
            </p:nvSpPr>
            <p:spPr bwMode="auto">
              <a:xfrm>
                <a:off x="2517"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61837" name="Group 45"/>
            <p:cNvGrpSpPr>
              <a:grpSpLocks/>
            </p:cNvGrpSpPr>
            <p:nvPr/>
          </p:nvGrpSpPr>
          <p:grpSpPr bwMode="auto">
            <a:xfrm>
              <a:off x="3727" y="3255"/>
              <a:ext cx="1673" cy="1425"/>
              <a:chOff x="1800" y="1440"/>
              <a:chExt cx="1673" cy="1425"/>
            </a:xfrm>
          </p:grpSpPr>
          <p:sp>
            <p:nvSpPr>
              <p:cNvPr id="161838" name="AutoShape 46"/>
              <p:cNvSpPr>
                <a:spLocks noChangeArrowheads="1"/>
              </p:cNvSpPr>
              <p:nvPr/>
            </p:nvSpPr>
            <p:spPr bwMode="auto">
              <a:xfrm>
                <a:off x="1800" y="1440"/>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39" name="Oval 47"/>
              <p:cNvSpPr>
                <a:spLocks noChangeArrowheads="1"/>
              </p:cNvSpPr>
              <p:nvPr/>
            </p:nvSpPr>
            <p:spPr bwMode="auto">
              <a:xfrm>
                <a:off x="2039"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40" name="Oval 48"/>
              <p:cNvSpPr>
                <a:spLocks noChangeArrowheads="1"/>
              </p:cNvSpPr>
              <p:nvPr/>
            </p:nvSpPr>
            <p:spPr bwMode="auto">
              <a:xfrm>
                <a:off x="2517"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41" name="Oval 49"/>
              <p:cNvSpPr>
                <a:spLocks noChangeArrowheads="1"/>
              </p:cNvSpPr>
              <p:nvPr/>
            </p:nvSpPr>
            <p:spPr bwMode="auto">
              <a:xfrm>
                <a:off x="2995" y="1697"/>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42" name="Oval 50"/>
              <p:cNvSpPr>
                <a:spLocks noChangeArrowheads="1"/>
              </p:cNvSpPr>
              <p:nvPr/>
            </p:nvSpPr>
            <p:spPr bwMode="auto">
              <a:xfrm>
                <a:off x="2039"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1843" name="Oval 51"/>
              <p:cNvSpPr>
                <a:spLocks noChangeArrowheads="1"/>
              </p:cNvSpPr>
              <p:nvPr/>
            </p:nvSpPr>
            <p:spPr bwMode="auto">
              <a:xfrm>
                <a:off x="2517" y="2210"/>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a:xfrm>
            <a:off x="722313" y="4556437"/>
            <a:ext cx="7772400" cy="1269827"/>
          </a:xfrm>
        </p:spPr>
        <p:txBody>
          <a:bodyPr>
            <a:normAutofit/>
          </a:bodyPr>
          <a:lstStyle/>
          <a:p>
            <a:r>
              <a:rPr lang="en-US" sz="2800" dirty="0" smtClean="0">
                <a:latin typeface="+mj-lt"/>
              </a:rPr>
              <a:t>All of the groups of fish got one more fish.</a:t>
            </a:r>
          </a:p>
          <a:p>
            <a:r>
              <a:rPr lang="en-US" sz="2800" dirty="0" smtClean="0">
                <a:latin typeface="+mj-lt"/>
              </a:rPr>
              <a:t>7 × 6 = 42</a:t>
            </a:r>
            <a:endParaRPr lang="en-US" sz="2800" dirty="0">
              <a:latin typeface="+mj-lt"/>
            </a:endParaRPr>
          </a:p>
        </p:txBody>
      </p:sp>
      <p:grpSp>
        <p:nvGrpSpPr>
          <p:cNvPr id="162882" name="Group 66"/>
          <p:cNvGrpSpPr>
            <a:grpSpLocks/>
          </p:cNvGrpSpPr>
          <p:nvPr/>
        </p:nvGrpSpPr>
        <p:grpSpPr bwMode="auto">
          <a:xfrm>
            <a:off x="1142999" y="1107159"/>
            <a:ext cx="7351713" cy="2777018"/>
            <a:chOff x="1800" y="8595"/>
            <a:chExt cx="9381" cy="3285"/>
          </a:xfrm>
        </p:grpSpPr>
        <p:grpSp>
          <p:nvGrpSpPr>
            <p:cNvPr id="162883" name="Group 67"/>
            <p:cNvGrpSpPr>
              <a:grpSpLocks/>
            </p:cNvGrpSpPr>
            <p:nvPr/>
          </p:nvGrpSpPr>
          <p:grpSpPr bwMode="auto">
            <a:xfrm>
              <a:off x="1800" y="8655"/>
              <a:ext cx="1673" cy="1425"/>
              <a:chOff x="1800" y="8655"/>
              <a:chExt cx="1673" cy="1425"/>
            </a:xfrm>
          </p:grpSpPr>
          <p:sp>
            <p:nvSpPr>
              <p:cNvPr id="162884" name="AutoShape 68"/>
              <p:cNvSpPr>
                <a:spLocks noChangeArrowheads="1"/>
              </p:cNvSpPr>
              <p:nvPr/>
            </p:nvSpPr>
            <p:spPr bwMode="auto">
              <a:xfrm>
                <a:off x="1800" y="8655"/>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885" name="Oval 69"/>
              <p:cNvSpPr>
                <a:spLocks noChangeArrowheads="1"/>
              </p:cNvSpPr>
              <p:nvPr/>
            </p:nvSpPr>
            <p:spPr bwMode="auto">
              <a:xfrm>
                <a:off x="2039" y="8912"/>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886" name="Oval 70"/>
              <p:cNvSpPr>
                <a:spLocks noChangeArrowheads="1"/>
              </p:cNvSpPr>
              <p:nvPr/>
            </p:nvSpPr>
            <p:spPr bwMode="auto">
              <a:xfrm>
                <a:off x="2517" y="8912"/>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887" name="Oval 71"/>
              <p:cNvSpPr>
                <a:spLocks noChangeArrowheads="1"/>
              </p:cNvSpPr>
              <p:nvPr/>
            </p:nvSpPr>
            <p:spPr bwMode="auto">
              <a:xfrm>
                <a:off x="2995" y="8912"/>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888" name="Oval 72"/>
              <p:cNvSpPr>
                <a:spLocks noChangeArrowheads="1"/>
              </p:cNvSpPr>
              <p:nvPr/>
            </p:nvSpPr>
            <p:spPr bwMode="auto">
              <a:xfrm>
                <a:off x="2039" y="9425"/>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889" name="Oval 73"/>
              <p:cNvSpPr>
                <a:spLocks noChangeArrowheads="1"/>
              </p:cNvSpPr>
              <p:nvPr/>
            </p:nvSpPr>
            <p:spPr bwMode="auto">
              <a:xfrm>
                <a:off x="2517" y="9425"/>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890" name="Oval 74"/>
              <p:cNvSpPr>
                <a:spLocks noChangeArrowheads="1"/>
              </p:cNvSpPr>
              <p:nvPr/>
            </p:nvSpPr>
            <p:spPr bwMode="auto">
              <a:xfrm>
                <a:off x="2995" y="9425"/>
                <a:ext cx="239" cy="256"/>
              </a:xfrm>
              <a:prstGeom prst="ellipse">
                <a:avLst/>
              </a:prstGeom>
              <a:solidFill>
                <a:srgbClr val="C0504D"/>
              </a:solid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62891" name="Group 75"/>
            <p:cNvGrpSpPr>
              <a:grpSpLocks/>
            </p:cNvGrpSpPr>
            <p:nvPr/>
          </p:nvGrpSpPr>
          <p:grpSpPr bwMode="auto">
            <a:xfrm>
              <a:off x="3727" y="8640"/>
              <a:ext cx="1673" cy="1425"/>
              <a:chOff x="1800" y="8655"/>
              <a:chExt cx="1673" cy="1425"/>
            </a:xfrm>
          </p:grpSpPr>
          <p:sp>
            <p:nvSpPr>
              <p:cNvPr id="162892" name="AutoShape 76"/>
              <p:cNvSpPr>
                <a:spLocks noChangeArrowheads="1"/>
              </p:cNvSpPr>
              <p:nvPr/>
            </p:nvSpPr>
            <p:spPr bwMode="auto">
              <a:xfrm>
                <a:off x="1800" y="8655"/>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893" name="Oval 77"/>
              <p:cNvSpPr>
                <a:spLocks noChangeArrowheads="1"/>
              </p:cNvSpPr>
              <p:nvPr/>
            </p:nvSpPr>
            <p:spPr bwMode="auto">
              <a:xfrm>
                <a:off x="2039" y="8912"/>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894" name="Oval 78"/>
              <p:cNvSpPr>
                <a:spLocks noChangeArrowheads="1"/>
              </p:cNvSpPr>
              <p:nvPr/>
            </p:nvSpPr>
            <p:spPr bwMode="auto">
              <a:xfrm>
                <a:off x="2517" y="8912"/>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895" name="Oval 79"/>
              <p:cNvSpPr>
                <a:spLocks noChangeArrowheads="1"/>
              </p:cNvSpPr>
              <p:nvPr/>
            </p:nvSpPr>
            <p:spPr bwMode="auto">
              <a:xfrm>
                <a:off x="2995" y="8912"/>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896" name="Oval 80"/>
              <p:cNvSpPr>
                <a:spLocks noChangeArrowheads="1"/>
              </p:cNvSpPr>
              <p:nvPr/>
            </p:nvSpPr>
            <p:spPr bwMode="auto">
              <a:xfrm>
                <a:off x="2039" y="9425"/>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897" name="Oval 81"/>
              <p:cNvSpPr>
                <a:spLocks noChangeArrowheads="1"/>
              </p:cNvSpPr>
              <p:nvPr/>
            </p:nvSpPr>
            <p:spPr bwMode="auto">
              <a:xfrm>
                <a:off x="2517" y="9425"/>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898" name="Oval 82"/>
              <p:cNvSpPr>
                <a:spLocks noChangeArrowheads="1"/>
              </p:cNvSpPr>
              <p:nvPr/>
            </p:nvSpPr>
            <p:spPr bwMode="auto">
              <a:xfrm>
                <a:off x="2995" y="9425"/>
                <a:ext cx="239" cy="256"/>
              </a:xfrm>
              <a:prstGeom prst="ellipse">
                <a:avLst/>
              </a:prstGeom>
              <a:solidFill>
                <a:srgbClr val="C0504D"/>
              </a:solid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62899" name="Group 83"/>
            <p:cNvGrpSpPr>
              <a:grpSpLocks/>
            </p:cNvGrpSpPr>
            <p:nvPr/>
          </p:nvGrpSpPr>
          <p:grpSpPr bwMode="auto">
            <a:xfrm>
              <a:off x="5654" y="8625"/>
              <a:ext cx="1673" cy="1425"/>
              <a:chOff x="1800" y="8655"/>
              <a:chExt cx="1673" cy="1425"/>
            </a:xfrm>
          </p:grpSpPr>
          <p:sp>
            <p:nvSpPr>
              <p:cNvPr id="162900" name="AutoShape 84"/>
              <p:cNvSpPr>
                <a:spLocks noChangeArrowheads="1"/>
              </p:cNvSpPr>
              <p:nvPr/>
            </p:nvSpPr>
            <p:spPr bwMode="auto">
              <a:xfrm>
                <a:off x="1800" y="8655"/>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01" name="Oval 85"/>
              <p:cNvSpPr>
                <a:spLocks noChangeArrowheads="1"/>
              </p:cNvSpPr>
              <p:nvPr/>
            </p:nvSpPr>
            <p:spPr bwMode="auto">
              <a:xfrm>
                <a:off x="2039" y="8912"/>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02" name="Oval 86"/>
              <p:cNvSpPr>
                <a:spLocks noChangeArrowheads="1"/>
              </p:cNvSpPr>
              <p:nvPr/>
            </p:nvSpPr>
            <p:spPr bwMode="auto">
              <a:xfrm>
                <a:off x="2517" y="8912"/>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03" name="Oval 87"/>
              <p:cNvSpPr>
                <a:spLocks noChangeArrowheads="1"/>
              </p:cNvSpPr>
              <p:nvPr/>
            </p:nvSpPr>
            <p:spPr bwMode="auto">
              <a:xfrm>
                <a:off x="2995" y="8912"/>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04" name="Oval 88"/>
              <p:cNvSpPr>
                <a:spLocks noChangeArrowheads="1"/>
              </p:cNvSpPr>
              <p:nvPr/>
            </p:nvSpPr>
            <p:spPr bwMode="auto">
              <a:xfrm>
                <a:off x="2039" y="9425"/>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05" name="Oval 89"/>
              <p:cNvSpPr>
                <a:spLocks noChangeArrowheads="1"/>
              </p:cNvSpPr>
              <p:nvPr/>
            </p:nvSpPr>
            <p:spPr bwMode="auto">
              <a:xfrm>
                <a:off x="2517" y="9425"/>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06" name="Oval 90"/>
              <p:cNvSpPr>
                <a:spLocks noChangeArrowheads="1"/>
              </p:cNvSpPr>
              <p:nvPr/>
            </p:nvSpPr>
            <p:spPr bwMode="auto">
              <a:xfrm>
                <a:off x="2995" y="9425"/>
                <a:ext cx="239" cy="256"/>
              </a:xfrm>
              <a:prstGeom prst="ellipse">
                <a:avLst/>
              </a:prstGeom>
              <a:solidFill>
                <a:srgbClr val="C0504D"/>
              </a:solid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62907" name="Group 91"/>
            <p:cNvGrpSpPr>
              <a:grpSpLocks/>
            </p:cNvGrpSpPr>
            <p:nvPr/>
          </p:nvGrpSpPr>
          <p:grpSpPr bwMode="auto">
            <a:xfrm>
              <a:off x="7581" y="8610"/>
              <a:ext cx="1673" cy="1425"/>
              <a:chOff x="1800" y="8655"/>
              <a:chExt cx="1673" cy="1425"/>
            </a:xfrm>
          </p:grpSpPr>
          <p:sp>
            <p:nvSpPr>
              <p:cNvPr id="162908" name="AutoShape 92"/>
              <p:cNvSpPr>
                <a:spLocks noChangeArrowheads="1"/>
              </p:cNvSpPr>
              <p:nvPr/>
            </p:nvSpPr>
            <p:spPr bwMode="auto">
              <a:xfrm>
                <a:off x="1800" y="8655"/>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09" name="Oval 93"/>
              <p:cNvSpPr>
                <a:spLocks noChangeArrowheads="1"/>
              </p:cNvSpPr>
              <p:nvPr/>
            </p:nvSpPr>
            <p:spPr bwMode="auto">
              <a:xfrm>
                <a:off x="2039" y="8912"/>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10" name="Oval 94"/>
              <p:cNvSpPr>
                <a:spLocks noChangeArrowheads="1"/>
              </p:cNvSpPr>
              <p:nvPr/>
            </p:nvSpPr>
            <p:spPr bwMode="auto">
              <a:xfrm>
                <a:off x="2517" y="8912"/>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11" name="Oval 95"/>
              <p:cNvSpPr>
                <a:spLocks noChangeArrowheads="1"/>
              </p:cNvSpPr>
              <p:nvPr/>
            </p:nvSpPr>
            <p:spPr bwMode="auto">
              <a:xfrm>
                <a:off x="2995" y="8912"/>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12" name="Oval 96"/>
              <p:cNvSpPr>
                <a:spLocks noChangeArrowheads="1"/>
              </p:cNvSpPr>
              <p:nvPr/>
            </p:nvSpPr>
            <p:spPr bwMode="auto">
              <a:xfrm>
                <a:off x="2039" y="9425"/>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13" name="Oval 97"/>
              <p:cNvSpPr>
                <a:spLocks noChangeArrowheads="1"/>
              </p:cNvSpPr>
              <p:nvPr/>
            </p:nvSpPr>
            <p:spPr bwMode="auto">
              <a:xfrm>
                <a:off x="2517" y="9425"/>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14" name="Oval 98"/>
              <p:cNvSpPr>
                <a:spLocks noChangeArrowheads="1"/>
              </p:cNvSpPr>
              <p:nvPr/>
            </p:nvSpPr>
            <p:spPr bwMode="auto">
              <a:xfrm>
                <a:off x="2995" y="9425"/>
                <a:ext cx="239" cy="256"/>
              </a:xfrm>
              <a:prstGeom prst="ellipse">
                <a:avLst/>
              </a:prstGeom>
              <a:solidFill>
                <a:srgbClr val="C0504D"/>
              </a:solid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62915" name="Group 99"/>
            <p:cNvGrpSpPr>
              <a:grpSpLocks/>
            </p:cNvGrpSpPr>
            <p:nvPr/>
          </p:nvGrpSpPr>
          <p:grpSpPr bwMode="auto">
            <a:xfrm>
              <a:off x="9508" y="8595"/>
              <a:ext cx="1673" cy="1425"/>
              <a:chOff x="1800" y="8655"/>
              <a:chExt cx="1673" cy="1425"/>
            </a:xfrm>
          </p:grpSpPr>
          <p:sp>
            <p:nvSpPr>
              <p:cNvPr id="162916" name="AutoShape 100"/>
              <p:cNvSpPr>
                <a:spLocks noChangeArrowheads="1"/>
              </p:cNvSpPr>
              <p:nvPr/>
            </p:nvSpPr>
            <p:spPr bwMode="auto">
              <a:xfrm>
                <a:off x="1800" y="8655"/>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17" name="Oval 101"/>
              <p:cNvSpPr>
                <a:spLocks noChangeArrowheads="1"/>
              </p:cNvSpPr>
              <p:nvPr/>
            </p:nvSpPr>
            <p:spPr bwMode="auto">
              <a:xfrm>
                <a:off x="2039" y="8912"/>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18" name="Oval 102"/>
              <p:cNvSpPr>
                <a:spLocks noChangeArrowheads="1"/>
              </p:cNvSpPr>
              <p:nvPr/>
            </p:nvSpPr>
            <p:spPr bwMode="auto">
              <a:xfrm>
                <a:off x="2517" y="8912"/>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19" name="Oval 103"/>
              <p:cNvSpPr>
                <a:spLocks noChangeArrowheads="1"/>
              </p:cNvSpPr>
              <p:nvPr/>
            </p:nvSpPr>
            <p:spPr bwMode="auto">
              <a:xfrm>
                <a:off x="2995" y="8912"/>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20" name="Oval 104"/>
              <p:cNvSpPr>
                <a:spLocks noChangeArrowheads="1"/>
              </p:cNvSpPr>
              <p:nvPr/>
            </p:nvSpPr>
            <p:spPr bwMode="auto">
              <a:xfrm>
                <a:off x="2039" y="9425"/>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21" name="Oval 105"/>
              <p:cNvSpPr>
                <a:spLocks noChangeArrowheads="1"/>
              </p:cNvSpPr>
              <p:nvPr/>
            </p:nvSpPr>
            <p:spPr bwMode="auto">
              <a:xfrm>
                <a:off x="2517" y="9425"/>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22" name="Oval 106"/>
              <p:cNvSpPr>
                <a:spLocks noChangeArrowheads="1"/>
              </p:cNvSpPr>
              <p:nvPr/>
            </p:nvSpPr>
            <p:spPr bwMode="auto">
              <a:xfrm>
                <a:off x="2995" y="9425"/>
                <a:ext cx="239" cy="256"/>
              </a:xfrm>
              <a:prstGeom prst="ellipse">
                <a:avLst/>
              </a:prstGeom>
              <a:solidFill>
                <a:srgbClr val="C0504D"/>
              </a:solid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62923" name="Group 107"/>
            <p:cNvGrpSpPr>
              <a:grpSpLocks/>
            </p:cNvGrpSpPr>
            <p:nvPr/>
          </p:nvGrpSpPr>
          <p:grpSpPr bwMode="auto">
            <a:xfrm>
              <a:off x="1800" y="10455"/>
              <a:ext cx="1673" cy="1425"/>
              <a:chOff x="1800" y="8655"/>
              <a:chExt cx="1673" cy="1425"/>
            </a:xfrm>
          </p:grpSpPr>
          <p:sp>
            <p:nvSpPr>
              <p:cNvPr id="162924" name="AutoShape 108"/>
              <p:cNvSpPr>
                <a:spLocks noChangeArrowheads="1"/>
              </p:cNvSpPr>
              <p:nvPr/>
            </p:nvSpPr>
            <p:spPr bwMode="auto">
              <a:xfrm>
                <a:off x="1800" y="8655"/>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25" name="Oval 109"/>
              <p:cNvSpPr>
                <a:spLocks noChangeArrowheads="1"/>
              </p:cNvSpPr>
              <p:nvPr/>
            </p:nvSpPr>
            <p:spPr bwMode="auto">
              <a:xfrm>
                <a:off x="2039" y="8912"/>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26" name="Oval 110"/>
              <p:cNvSpPr>
                <a:spLocks noChangeArrowheads="1"/>
              </p:cNvSpPr>
              <p:nvPr/>
            </p:nvSpPr>
            <p:spPr bwMode="auto">
              <a:xfrm>
                <a:off x="2517" y="8912"/>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27" name="Oval 111"/>
              <p:cNvSpPr>
                <a:spLocks noChangeArrowheads="1"/>
              </p:cNvSpPr>
              <p:nvPr/>
            </p:nvSpPr>
            <p:spPr bwMode="auto">
              <a:xfrm>
                <a:off x="2995" y="8912"/>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28" name="Oval 112"/>
              <p:cNvSpPr>
                <a:spLocks noChangeArrowheads="1"/>
              </p:cNvSpPr>
              <p:nvPr/>
            </p:nvSpPr>
            <p:spPr bwMode="auto">
              <a:xfrm>
                <a:off x="2039" y="9425"/>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29" name="Oval 113"/>
              <p:cNvSpPr>
                <a:spLocks noChangeArrowheads="1"/>
              </p:cNvSpPr>
              <p:nvPr/>
            </p:nvSpPr>
            <p:spPr bwMode="auto">
              <a:xfrm>
                <a:off x="2517" y="9425"/>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30" name="Oval 114"/>
              <p:cNvSpPr>
                <a:spLocks noChangeArrowheads="1"/>
              </p:cNvSpPr>
              <p:nvPr/>
            </p:nvSpPr>
            <p:spPr bwMode="auto">
              <a:xfrm>
                <a:off x="2995" y="9425"/>
                <a:ext cx="239" cy="256"/>
              </a:xfrm>
              <a:prstGeom prst="ellipse">
                <a:avLst/>
              </a:prstGeom>
              <a:solidFill>
                <a:srgbClr val="C0504D"/>
              </a:solid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62931" name="Group 115"/>
            <p:cNvGrpSpPr>
              <a:grpSpLocks/>
            </p:cNvGrpSpPr>
            <p:nvPr/>
          </p:nvGrpSpPr>
          <p:grpSpPr bwMode="auto">
            <a:xfrm>
              <a:off x="3727" y="10440"/>
              <a:ext cx="1673" cy="1425"/>
              <a:chOff x="1800" y="8655"/>
              <a:chExt cx="1673" cy="1425"/>
            </a:xfrm>
          </p:grpSpPr>
          <p:sp>
            <p:nvSpPr>
              <p:cNvPr id="162932" name="AutoShape 116"/>
              <p:cNvSpPr>
                <a:spLocks noChangeArrowheads="1"/>
              </p:cNvSpPr>
              <p:nvPr/>
            </p:nvSpPr>
            <p:spPr bwMode="auto">
              <a:xfrm>
                <a:off x="1800" y="8655"/>
                <a:ext cx="1673" cy="142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33" name="Oval 117"/>
              <p:cNvSpPr>
                <a:spLocks noChangeArrowheads="1"/>
              </p:cNvSpPr>
              <p:nvPr/>
            </p:nvSpPr>
            <p:spPr bwMode="auto">
              <a:xfrm>
                <a:off x="2039" y="8912"/>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34" name="Oval 118"/>
              <p:cNvSpPr>
                <a:spLocks noChangeArrowheads="1"/>
              </p:cNvSpPr>
              <p:nvPr/>
            </p:nvSpPr>
            <p:spPr bwMode="auto">
              <a:xfrm>
                <a:off x="2517" y="8912"/>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35" name="Oval 119"/>
              <p:cNvSpPr>
                <a:spLocks noChangeArrowheads="1"/>
              </p:cNvSpPr>
              <p:nvPr/>
            </p:nvSpPr>
            <p:spPr bwMode="auto">
              <a:xfrm>
                <a:off x="2995" y="8912"/>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36" name="Oval 120"/>
              <p:cNvSpPr>
                <a:spLocks noChangeArrowheads="1"/>
              </p:cNvSpPr>
              <p:nvPr/>
            </p:nvSpPr>
            <p:spPr bwMode="auto">
              <a:xfrm>
                <a:off x="2039" y="9425"/>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37" name="Oval 121"/>
              <p:cNvSpPr>
                <a:spLocks noChangeArrowheads="1"/>
              </p:cNvSpPr>
              <p:nvPr/>
            </p:nvSpPr>
            <p:spPr bwMode="auto">
              <a:xfrm>
                <a:off x="2517" y="9425"/>
                <a:ext cx="239" cy="256"/>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62938" name="Oval 122"/>
              <p:cNvSpPr>
                <a:spLocks noChangeArrowheads="1"/>
              </p:cNvSpPr>
              <p:nvPr/>
            </p:nvSpPr>
            <p:spPr bwMode="auto">
              <a:xfrm>
                <a:off x="2995" y="9425"/>
                <a:ext cx="239" cy="256"/>
              </a:xfrm>
              <a:prstGeom prst="ellipse">
                <a:avLst/>
              </a:prstGeom>
              <a:solidFill>
                <a:srgbClr val="C0504D"/>
              </a:solid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6</a:t>
            </a:r>
            <a:endParaRPr lang="en-US" dirty="0"/>
          </a:p>
        </p:txBody>
      </p:sp>
      <p:sp>
        <p:nvSpPr>
          <p:cNvPr id="3" name="Content Placeholder 2"/>
          <p:cNvSpPr>
            <a:spLocks noGrp="1"/>
          </p:cNvSpPr>
          <p:nvPr>
            <p:ph idx="1"/>
          </p:nvPr>
        </p:nvSpPr>
        <p:spPr/>
        <p:txBody>
          <a:bodyPr/>
          <a:lstStyle/>
          <a:p>
            <a:r>
              <a:rPr lang="en-US" dirty="0" smtClean="0"/>
              <a:t>Alice asks how the situation, where they add 1 to a factor, is different from when they were adding 1 to an addend.</a:t>
            </a:r>
          </a:p>
          <a:p>
            <a:r>
              <a:rPr lang="en-US" dirty="0" smtClean="0"/>
              <a:t>A girl explains that when they were adding 1 to an addend, they just added 1 to a stick of cubes. When they add 1 to an factor, they have to add a group or they add 1 to each group.</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6" name="Content Placeholder 1"/>
          <p:cNvSpPr>
            <a:spLocks noGrp="1"/>
          </p:cNvSpPr>
          <p:nvPr>
            <p:ph idx="1"/>
          </p:nvPr>
        </p:nvSpPr>
        <p:spPr/>
        <p:txBody>
          <a:bodyPr>
            <a:normAutofit/>
          </a:bodyPr>
          <a:lstStyle/>
          <a:p>
            <a:r>
              <a:rPr lang="en-US" dirty="0" smtClean="0">
                <a:ea typeface="ＭＳ Ｐゴシック" charset="-128"/>
                <a:cs typeface="ＭＳ Ｐゴシック" charset="-128"/>
              </a:rPr>
              <a:t>Grade 1: </a:t>
            </a:r>
            <a:r>
              <a:rPr lang="en-US" dirty="0" smtClean="0"/>
              <a:t>Understand and apply </a:t>
            </a:r>
            <a:r>
              <a:rPr lang="en-US" dirty="0" smtClean="0">
                <a:solidFill>
                  <a:srgbClr val="0000FF"/>
                </a:solidFill>
              </a:rPr>
              <a:t>properties of operations </a:t>
            </a:r>
            <a:r>
              <a:rPr lang="en-US" dirty="0" smtClean="0"/>
              <a:t>and the relationship between addition and subtraction.</a:t>
            </a:r>
            <a:endParaRPr lang="en-US" dirty="0" smtClean="0">
              <a:ea typeface="ＭＳ Ｐゴシック" charset="-128"/>
              <a:cs typeface="ＭＳ Ｐゴシック" charset="-128"/>
            </a:endParaRPr>
          </a:p>
          <a:p>
            <a:r>
              <a:rPr lang="en-US" dirty="0" smtClean="0">
                <a:ea typeface="ＭＳ Ｐゴシック" charset="-128"/>
                <a:cs typeface="ＭＳ Ｐゴシック" charset="-128"/>
              </a:rPr>
              <a:t>Grade 2: </a:t>
            </a:r>
            <a:r>
              <a:rPr lang="en-US" dirty="0" smtClean="0"/>
              <a:t>Use place value understanding and </a:t>
            </a:r>
            <a:r>
              <a:rPr lang="en-US" dirty="0" smtClean="0">
                <a:solidFill>
                  <a:srgbClr val="0000FF"/>
                </a:solidFill>
              </a:rPr>
              <a:t>properties of operations </a:t>
            </a:r>
            <a:r>
              <a:rPr lang="en-US" dirty="0" smtClean="0"/>
              <a:t>to add and subtract</a:t>
            </a:r>
            <a:r>
              <a:rPr lang="en-US" dirty="0" smtClean="0">
                <a:ea typeface="ＭＳ Ｐゴシック" charset="-128"/>
                <a:cs typeface="ＭＳ Ｐゴシック" charset="-128"/>
              </a:rPr>
              <a:t>.</a:t>
            </a:r>
          </a:p>
          <a:p>
            <a:r>
              <a:rPr lang="en-US" dirty="0" smtClean="0">
                <a:ea typeface="ＭＳ Ｐゴシック" charset="-128"/>
                <a:cs typeface="ＭＳ Ｐゴシック" charset="-128"/>
              </a:rPr>
              <a:t>Grade 3: </a:t>
            </a:r>
            <a:r>
              <a:rPr lang="en-US" dirty="0" smtClean="0"/>
              <a:t>Understand </a:t>
            </a:r>
            <a:r>
              <a:rPr lang="en-US" dirty="0" smtClean="0">
                <a:solidFill>
                  <a:srgbClr val="0000FF"/>
                </a:solidFill>
              </a:rPr>
              <a:t>properties of multiplication </a:t>
            </a:r>
            <a:r>
              <a:rPr lang="en-US" dirty="0" smtClean="0"/>
              <a:t>and the relationship between multiplication and division.</a:t>
            </a:r>
            <a:endParaRPr lang="en-US" dirty="0" smtClean="0">
              <a:ea typeface="ＭＳ Ｐゴシック" charset="-128"/>
              <a:cs typeface="ＭＳ Ｐゴシック" charset="-128"/>
            </a:endParaRPr>
          </a:p>
        </p:txBody>
      </p:sp>
      <p:sp>
        <p:nvSpPr>
          <p:cNvPr id="3" name="Title 2"/>
          <p:cNvSpPr>
            <a:spLocks noGrp="1"/>
          </p:cNvSpPr>
          <p:nvPr>
            <p:ph type="title"/>
          </p:nvPr>
        </p:nvSpPr>
        <p:spPr/>
        <p:txBody>
          <a:bodyPr/>
          <a:lstStyle/>
          <a:p>
            <a:pPr eaLnBrk="1" fontAlgn="auto" hangingPunct="1">
              <a:spcAft>
                <a:spcPts val="0"/>
              </a:spcAft>
              <a:defRPr/>
            </a:pPr>
            <a:r>
              <a:rPr lang="en-US" dirty="0" smtClean="0"/>
              <a:t>Common Core State Standards</a:t>
            </a:r>
            <a:endParaRPr lang="en-US" dirty="0">
              <a:ea typeface="+mj-ea"/>
              <a:cs typeface="+mj-cs"/>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different do these situations seem?</a:t>
            </a:r>
            <a:endParaRPr lang="en-US" dirty="0"/>
          </a:p>
        </p:txBody>
      </p:sp>
      <p:sp>
        <p:nvSpPr>
          <p:cNvPr id="3" name="Content Placeholder 2"/>
          <p:cNvSpPr>
            <a:spLocks noGrp="1"/>
          </p:cNvSpPr>
          <p:nvPr>
            <p:ph idx="1"/>
          </p:nvPr>
        </p:nvSpPr>
        <p:spPr/>
        <p:txBody>
          <a:bodyPr>
            <a:normAutofit/>
          </a:bodyPr>
          <a:lstStyle/>
          <a:p>
            <a:r>
              <a:rPr lang="en-US" sz="3200" dirty="0" smtClean="0"/>
              <a:t>We were talking about the addends changing by 1 and what happens to the sum.</a:t>
            </a:r>
          </a:p>
          <a:p>
            <a:r>
              <a:rPr lang="en-US" sz="3200" dirty="0" smtClean="0"/>
              <a:t>Now we’re talking about the factors changing by 1 and what happens to the product.</a:t>
            </a:r>
            <a:endParaRPr lang="en-US" sz="32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36 × 17</a:t>
            </a:r>
            <a:endParaRPr lang="en-US" dirty="0"/>
          </a:p>
        </p:txBody>
      </p:sp>
      <p:sp>
        <p:nvSpPr>
          <p:cNvPr id="3" name="Content Placeholder 2"/>
          <p:cNvSpPr>
            <a:spLocks noGrp="1"/>
          </p:cNvSpPr>
          <p:nvPr>
            <p:ph idx="1"/>
          </p:nvPr>
        </p:nvSpPr>
        <p:spPr/>
        <p:txBody>
          <a:bodyPr>
            <a:normAutofit/>
          </a:bodyPr>
          <a:lstStyle/>
          <a:p>
            <a:pPr>
              <a:buNone/>
            </a:pPr>
            <a:r>
              <a:rPr lang="en-US" sz="3600" dirty="0" smtClean="0"/>
              <a:t>  How would you perform this calculation without the standard algorithm?</a:t>
            </a:r>
            <a:endParaRPr lang="en-US" sz="36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7</a:t>
            </a:r>
            <a:endParaRPr lang="en-US" dirty="0"/>
          </a:p>
        </p:txBody>
      </p:sp>
      <p:sp>
        <p:nvSpPr>
          <p:cNvPr id="3" name="Content Placeholder 2"/>
          <p:cNvSpPr>
            <a:spLocks noGrp="1"/>
          </p:cNvSpPr>
          <p:nvPr>
            <p:ph idx="1"/>
          </p:nvPr>
        </p:nvSpPr>
        <p:spPr/>
        <p:txBody>
          <a:bodyPr/>
          <a:lstStyle/>
          <a:p>
            <a:r>
              <a:rPr lang="en-US" dirty="0" smtClean="0"/>
              <a:t>Duane explains to two classmates his strategy for multiplying 36 </a:t>
            </a:r>
            <a:r>
              <a:rPr lang="en-US" dirty="0" err="1" smtClean="0"/>
              <a:t>x</a:t>
            </a:r>
            <a:r>
              <a:rPr lang="en-US" dirty="0" smtClean="0"/>
              <a:t> 17.</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81" name="Title 1680"/>
          <p:cNvSpPr>
            <a:spLocks noGrp="1"/>
          </p:cNvSpPr>
          <p:nvPr>
            <p:ph type="title"/>
          </p:nvPr>
        </p:nvSpPr>
        <p:spPr/>
        <p:txBody>
          <a:bodyPr/>
          <a:lstStyle/>
          <a:p>
            <a:r>
              <a:rPr lang="en-US" dirty="0" smtClean="0"/>
              <a:t>36 × 17</a:t>
            </a:r>
            <a:endParaRPr lang="en-US" dirty="0"/>
          </a:p>
        </p:txBody>
      </p:sp>
      <p:sp>
        <p:nvSpPr>
          <p:cNvPr id="1682" name="Content Placeholder 1681"/>
          <p:cNvSpPr>
            <a:spLocks noGrp="1"/>
          </p:cNvSpPr>
          <p:nvPr>
            <p:ph idx="1"/>
          </p:nvPr>
        </p:nvSpPr>
        <p:spPr/>
        <p:txBody>
          <a:bodyPr/>
          <a:lstStyle/>
          <a:p>
            <a:pPr>
              <a:buNone/>
            </a:pPr>
            <a:r>
              <a:rPr lang="en-US" dirty="0" smtClean="0"/>
              <a:t>       </a:t>
            </a:r>
          </a:p>
          <a:p>
            <a:pPr>
              <a:buNone/>
            </a:pPr>
            <a:r>
              <a:rPr lang="en-US" dirty="0" smtClean="0"/>
              <a:t>                                                                        10 × 17 </a:t>
            </a:r>
          </a:p>
          <a:p>
            <a:pPr>
              <a:buNone/>
            </a:pPr>
            <a:r>
              <a:rPr lang="en-US" dirty="0" smtClean="0"/>
              <a:t> </a:t>
            </a:r>
          </a:p>
          <a:p>
            <a:pPr>
              <a:buNone/>
            </a:pPr>
            <a:r>
              <a:rPr lang="en-US" dirty="0" smtClean="0"/>
              <a:t>                                                                        10 × 17</a:t>
            </a:r>
          </a:p>
          <a:p>
            <a:pPr>
              <a:buNone/>
            </a:pPr>
            <a:r>
              <a:rPr lang="en-US" dirty="0" smtClean="0"/>
              <a:t> </a:t>
            </a:r>
          </a:p>
          <a:p>
            <a:pPr>
              <a:buNone/>
            </a:pPr>
            <a:r>
              <a:rPr lang="en-US" dirty="0" smtClean="0"/>
              <a:t>                                                                        10 × 17</a:t>
            </a:r>
          </a:p>
          <a:p>
            <a:pPr>
              <a:buNone/>
            </a:pPr>
            <a:endParaRPr lang="en-US" dirty="0" smtClean="0"/>
          </a:p>
          <a:p>
            <a:pPr>
              <a:buNone/>
            </a:pPr>
            <a:r>
              <a:rPr lang="en-US" dirty="0" smtClean="0"/>
              <a:t>                               </a:t>
            </a:r>
            <a:endParaRPr lang="en-US" dirty="0"/>
          </a:p>
        </p:txBody>
      </p:sp>
      <p:grpSp>
        <p:nvGrpSpPr>
          <p:cNvPr id="171849" name="Group 841"/>
          <p:cNvGrpSpPr>
            <a:grpSpLocks/>
          </p:cNvGrpSpPr>
          <p:nvPr/>
        </p:nvGrpSpPr>
        <p:grpSpPr bwMode="auto">
          <a:xfrm rot="16200000" flipH="1">
            <a:off x="1797417" y="1138488"/>
            <a:ext cx="3429000" cy="6391275"/>
            <a:chOff x="1800" y="1440"/>
            <a:chExt cx="5400" cy="10065"/>
          </a:xfrm>
        </p:grpSpPr>
        <p:grpSp>
          <p:nvGrpSpPr>
            <p:cNvPr id="171850" name="Group 842"/>
            <p:cNvGrpSpPr>
              <a:grpSpLocks/>
            </p:cNvGrpSpPr>
            <p:nvPr/>
          </p:nvGrpSpPr>
          <p:grpSpPr bwMode="auto">
            <a:xfrm>
              <a:off x="1800" y="1440"/>
              <a:ext cx="1065" cy="10065"/>
              <a:chOff x="1800" y="1440"/>
              <a:chExt cx="1425" cy="10920"/>
            </a:xfrm>
          </p:grpSpPr>
          <p:grpSp>
            <p:nvGrpSpPr>
              <p:cNvPr id="171851" name="Group 843"/>
              <p:cNvGrpSpPr>
                <a:grpSpLocks/>
              </p:cNvGrpSpPr>
              <p:nvPr/>
            </p:nvGrpSpPr>
            <p:grpSpPr bwMode="auto">
              <a:xfrm>
                <a:off x="1800" y="1440"/>
                <a:ext cx="1425" cy="1065"/>
                <a:chOff x="2160" y="1455"/>
                <a:chExt cx="2505" cy="2145"/>
              </a:xfrm>
            </p:grpSpPr>
            <p:sp>
              <p:nvSpPr>
                <p:cNvPr id="171852" name="AutoShape 844"/>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1853" name="Group 845"/>
                <p:cNvGrpSpPr>
                  <a:grpSpLocks/>
                </p:cNvGrpSpPr>
                <p:nvPr/>
              </p:nvGrpSpPr>
              <p:grpSpPr bwMode="auto">
                <a:xfrm>
                  <a:off x="2520" y="1800"/>
                  <a:ext cx="1845" cy="1470"/>
                  <a:chOff x="2160" y="1440"/>
                  <a:chExt cx="1845" cy="1470"/>
                </a:xfrm>
              </p:grpSpPr>
              <p:grpSp>
                <p:nvGrpSpPr>
                  <p:cNvPr id="171854" name="Group 846"/>
                  <p:cNvGrpSpPr>
                    <a:grpSpLocks/>
                  </p:cNvGrpSpPr>
                  <p:nvPr/>
                </p:nvGrpSpPr>
                <p:grpSpPr bwMode="auto">
                  <a:xfrm>
                    <a:off x="2160" y="1440"/>
                    <a:ext cx="1845" cy="345"/>
                    <a:chOff x="2160" y="1440"/>
                    <a:chExt cx="1845" cy="345"/>
                  </a:xfrm>
                </p:grpSpPr>
                <p:sp>
                  <p:nvSpPr>
                    <p:cNvPr id="171855" name="Oval 847"/>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856" name="Oval 848"/>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857" name="Oval 849"/>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858" name="Oval 850"/>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859" name="Oval 851"/>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1860" name="Group 852"/>
                  <p:cNvGrpSpPr>
                    <a:grpSpLocks/>
                  </p:cNvGrpSpPr>
                  <p:nvPr/>
                </p:nvGrpSpPr>
                <p:grpSpPr bwMode="auto">
                  <a:xfrm>
                    <a:off x="2160" y="1815"/>
                    <a:ext cx="1845" cy="345"/>
                    <a:chOff x="2160" y="1440"/>
                    <a:chExt cx="1845" cy="345"/>
                  </a:xfrm>
                </p:grpSpPr>
                <p:sp>
                  <p:nvSpPr>
                    <p:cNvPr id="171861" name="Oval 853"/>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862" name="Oval 854"/>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863" name="Oval 855"/>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864" name="Oval 856"/>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865" name="Oval 857"/>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1866" name="Group 858"/>
                  <p:cNvGrpSpPr>
                    <a:grpSpLocks/>
                  </p:cNvGrpSpPr>
                  <p:nvPr/>
                </p:nvGrpSpPr>
                <p:grpSpPr bwMode="auto">
                  <a:xfrm>
                    <a:off x="2160" y="2190"/>
                    <a:ext cx="1845" cy="345"/>
                    <a:chOff x="2160" y="1440"/>
                    <a:chExt cx="1845" cy="345"/>
                  </a:xfrm>
                </p:grpSpPr>
                <p:sp>
                  <p:nvSpPr>
                    <p:cNvPr id="171867" name="Oval 859"/>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868" name="Oval 860"/>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869" name="Oval 861"/>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870" name="Oval 862"/>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871" name="Oval 863"/>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1872" name="Oval 864"/>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873" name="Oval 865"/>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1874" name="Group 866"/>
              <p:cNvGrpSpPr>
                <a:grpSpLocks/>
              </p:cNvGrpSpPr>
              <p:nvPr/>
            </p:nvGrpSpPr>
            <p:grpSpPr bwMode="auto">
              <a:xfrm>
                <a:off x="1800" y="2535"/>
                <a:ext cx="1425" cy="1065"/>
                <a:chOff x="2160" y="1455"/>
                <a:chExt cx="2505" cy="2145"/>
              </a:xfrm>
            </p:grpSpPr>
            <p:sp>
              <p:nvSpPr>
                <p:cNvPr id="171875" name="AutoShape 867"/>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1876" name="Group 868"/>
                <p:cNvGrpSpPr>
                  <a:grpSpLocks/>
                </p:cNvGrpSpPr>
                <p:nvPr/>
              </p:nvGrpSpPr>
              <p:grpSpPr bwMode="auto">
                <a:xfrm>
                  <a:off x="2520" y="1800"/>
                  <a:ext cx="1845" cy="1470"/>
                  <a:chOff x="2160" y="1440"/>
                  <a:chExt cx="1845" cy="1470"/>
                </a:xfrm>
              </p:grpSpPr>
              <p:grpSp>
                <p:nvGrpSpPr>
                  <p:cNvPr id="171877" name="Group 869"/>
                  <p:cNvGrpSpPr>
                    <a:grpSpLocks/>
                  </p:cNvGrpSpPr>
                  <p:nvPr/>
                </p:nvGrpSpPr>
                <p:grpSpPr bwMode="auto">
                  <a:xfrm>
                    <a:off x="2160" y="1440"/>
                    <a:ext cx="1845" cy="345"/>
                    <a:chOff x="2160" y="1440"/>
                    <a:chExt cx="1845" cy="345"/>
                  </a:xfrm>
                </p:grpSpPr>
                <p:sp>
                  <p:nvSpPr>
                    <p:cNvPr id="171878" name="Oval 870"/>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879" name="Oval 871"/>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880" name="Oval 872"/>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881" name="Oval 873"/>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882" name="Oval 874"/>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1883" name="Group 875"/>
                  <p:cNvGrpSpPr>
                    <a:grpSpLocks/>
                  </p:cNvGrpSpPr>
                  <p:nvPr/>
                </p:nvGrpSpPr>
                <p:grpSpPr bwMode="auto">
                  <a:xfrm>
                    <a:off x="2160" y="1815"/>
                    <a:ext cx="1845" cy="345"/>
                    <a:chOff x="2160" y="1440"/>
                    <a:chExt cx="1845" cy="345"/>
                  </a:xfrm>
                </p:grpSpPr>
                <p:sp>
                  <p:nvSpPr>
                    <p:cNvPr id="171884" name="Oval 876"/>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885" name="Oval 877"/>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886" name="Oval 878"/>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887" name="Oval 879"/>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888" name="Oval 880"/>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1889" name="Group 881"/>
                  <p:cNvGrpSpPr>
                    <a:grpSpLocks/>
                  </p:cNvGrpSpPr>
                  <p:nvPr/>
                </p:nvGrpSpPr>
                <p:grpSpPr bwMode="auto">
                  <a:xfrm>
                    <a:off x="2160" y="2190"/>
                    <a:ext cx="1845" cy="345"/>
                    <a:chOff x="2160" y="1440"/>
                    <a:chExt cx="1845" cy="345"/>
                  </a:xfrm>
                </p:grpSpPr>
                <p:sp>
                  <p:nvSpPr>
                    <p:cNvPr id="171890" name="Oval 882"/>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891" name="Oval 883"/>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892" name="Oval 884"/>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893" name="Oval 885"/>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894" name="Oval 886"/>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1895" name="Oval 887"/>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896" name="Oval 888"/>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1897" name="Group 889"/>
              <p:cNvGrpSpPr>
                <a:grpSpLocks/>
              </p:cNvGrpSpPr>
              <p:nvPr/>
            </p:nvGrpSpPr>
            <p:grpSpPr bwMode="auto">
              <a:xfrm>
                <a:off x="1800" y="3630"/>
                <a:ext cx="1425" cy="1065"/>
                <a:chOff x="2160" y="1455"/>
                <a:chExt cx="2505" cy="2145"/>
              </a:xfrm>
            </p:grpSpPr>
            <p:sp>
              <p:nvSpPr>
                <p:cNvPr id="171898" name="AutoShape 890"/>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1899" name="Group 891"/>
                <p:cNvGrpSpPr>
                  <a:grpSpLocks/>
                </p:cNvGrpSpPr>
                <p:nvPr/>
              </p:nvGrpSpPr>
              <p:grpSpPr bwMode="auto">
                <a:xfrm>
                  <a:off x="2520" y="1800"/>
                  <a:ext cx="1845" cy="1470"/>
                  <a:chOff x="2160" y="1440"/>
                  <a:chExt cx="1845" cy="1470"/>
                </a:xfrm>
              </p:grpSpPr>
              <p:grpSp>
                <p:nvGrpSpPr>
                  <p:cNvPr id="171900" name="Group 892"/>
                  <p:cNvGrpSpPr>
                    <a:grpSpLocks/>
                  </p:cNvGrpSpPr>
                  <p:nvPr/>
                </p:nvGrpSpPr>
                <p:grpSpPr bwMode="auto">
                  <a:xfrm>
                    <a:off x="2160" y="1440"/>
                    <a:ext cx="1845" cy="345"/>
                    <a:chOff x="2160" y="1440"/>
                    <a:chExt cx="1845" cy="345"/>
                  </a:xfrm>
                </p:grpSpPr>
                <p:sp>
                  <p:nvSpPr>
                    <p:cNvPr id="171901" name="Oval 893"/>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02" name="Oval 894"/>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03" name="Oval 895"/>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04" name="Oval 896"/>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05" name="Oval 897"/>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1906" name="Group 898"/>
                  <p:cNvGrpSpPr>
                    <a:grpSpLocks/>
                  </p:cNvGrpSpPr>
                  <p:nvPr/>
                </p:nvGrpSpPr>
                <p:grpSpPr bwMode="auto">
                  <a:xfrm>
                    <a:off x="2160" y="1815"/>
                    <a:ext cx="1845" cy="345"/>
                    <a:chOff x="2160" y="1440"/>
                    <a:chExt cx="1845" cy="345"/>
                  </a:xfrm>
                </p:grpSpPr>
                <p:sp>
                  <p:nvSpPr>
                    <p:cNvPr id="171907" name="Oval 899"/>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08" name="Oval 900"/>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09" name="Oval 901"/>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10" name="Oval 902"/>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11" name="Oval 903"/>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1912" name="Group 904"/>
                  <p:cNvGrpSpPr>
                    <a:grpSpLocks/>
                  </p:cNvGrpSpPr>
                  <p:nvPr/>
                </p:nvGrpSpPr>
                <p:grpSpPr bwMode="auto">
                  <a:xfrm>
                    <a:off x="2160" y="2190"/>
                    <a:ext cx="1845" cy="345"/>
                    <a:chOff x="2160" y="1440"/>
                    <a:chExt cx="1845" cy="345"/>
                  </a:xfrm>
                </p:grpSpPr>
                <p:sp>
                  <p:nvSpPr>
                    <p:cNvPr id="171913" name="Oval 905"/>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14" name="Oval 906"/>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15" name="Oval 907"/>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16" name="Oval 908"/>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17" name="Oval 909"/>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1918" name="Oval 910"/>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19" name="Oval 911"/>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1920" name="Group 912"/>
              <p:cNvGrpSpPr>
                <a:grpSpLocks/>
              </p:cNvGrpSpPr>
              <p:nvPr/>
            </p:nvGrpSpPr>
            <p:grpSpPr bwMode="auto">
              <a:xfrm>
                <a:off x="1800" y="4725"/>
                <a:ext cx="1425" cy="1065"/>
                <a:chOff x="2160" y="1455"/>
                <a:chExt cx="2505" cy="2145"/>
              </a:xfrm>
            </p:grpSpPr>
            <p:sp>
              <p:nvSpPr>
                <p:cNvPr id="171921" name="AutoShape 913"/>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1922" name="Group 914"/>
                <p:cNvGrpSpPr>
                  <a:grpSpLocks/>
                </p:cNvGrpSpPr>
                <p:nvPr/>
              </p:nvGrpSpPr>
              <p:grpSpPr bwMode="auto">
                <a:xfrm>
                  <a:off x="2520" y="1800"/>
                  <a:ext cx="1845" cy="1470"/>
                  <a:chOff x="2160" y="1440"/>
                  <a:chExt cx="1845" cy="1470"/>
                </a:xfrm>
              </p:grpSpPr>
              <p:grpSp>
                <p:nvGrpSpPr>
                  <p:cNvPr id="171923" name="Group 915"/>
                  <p:cNvGrpSpPr>
                    <a:grpSpLocks/>
                  </p:cNvGrpSpPr>
                  <p:nvPr/>
                </p:nvGrpSpPr>
                <p:grpSpPr bwMode="auto">
                  <a:xfrm>
                    <a:off x="2160" y="1440"/>
                    <a:ext cx="1845" cy="345"/>
                    <a:chOff x="2160" y="1440"/>
                    <a:chExt cx="1845" cy="345"/>
                  </a:xfrm>
                </p:grpSpPr>
                <p:sp>
                  <p:nvSpPr>
                    <p:cNvPr id="171924" name="Oval 916"/>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25" name="Oval 917"/>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26" name="Oval 918"/>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27" name="Oval 919"/>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28" name="Oval 920"/>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1929" name="Group 921"/>
                  <p:cNvGrpSpPr>
                    <a:grpSpLocks/>
                  </p:cNvGrpSpPr>
                  <p:nvPr/>
                </p:nvGrpSpPr>
                <p:grpSpPr bwMode="auto">
                  <a:xfrm>
                    <a:off x="2160" y="1815"/>
                    <a:ext cx="1845" cy="345"/>
                    <a:chOff x="2160" y="1440"/>
                    <a:chExt cx="1845" cy="345"/>
                  </a:xfrm>
                </p:grpSpPr>
                <p:sp>
                  <p:nvSpPr>
                    <p:cNvPr id="171930" name="Oval 922"/>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31" name="Oval 923"/>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32" name="Oval 924"/>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33" name="Oval 925"/>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34" name="Oval 926"/>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1935" name="Group 927"/>
                  <p:cNvGrpSpPr>
                    <a:grpSpLocks/>
                  </p:cNvGrpSpPr>
                  <p:nvPr/>
                </p:nvGrpSpPr>
                <p:grpSpPr bwMode="auto">
                  <a:xfrm>
                    <a:off x="2160" y="2190"/>
                    <a:ext cx="1845" cy="345"/>
                    <a:chOff x="2160" y="1440"/>
                    <a:chExt cx="1845" cy="345"/>
                  </a:xfrm>
                </p:grpSpPr>
                <p:sp>
                  <p:nvSpPr>
                    <p:cNvPr id="171936" name="Oval 928"/>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37" name="Oval 929"/>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38" name="Oval 930"/>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39" name="Oval 931"/>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40" name="Oval 932"/>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1941" name="Oval 933"/>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42" name="Oval 934"/>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1943" name="Group 935"/>
              <p:cNvGrpSpPr>
                <a:grpSpLocks/>
              </p:cNvGrpSpPr>
              <p:nvPr/>
            </p:nvGrpSpPr>
            <p:grpSpPr bwMode="auto">
              <a:xfrm>
                <a:off x="1800" y="5820"/>
                <a:ext cx="1425" cy="1065"/>
                <a:chOff x="2160" y="1455"/>
                <a:chExt cx="2505" cy="2145"/>
              </a:xfrm>
            </p:grpSpPr>
            <p:sp>
              <p:nvSpPr>
                <p:cNvPr id="171944" name="AutoShape 936"/>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1945" name="Group 937"/>
                <p:cNvGrpSpPr>
                  <a:grpSpLocks/>
                </p:cNvGrpSpPr>
                <p:nvPr/>
              </p:nvGrpSpPr>
              <p:grpSpPr bwMode="auto">
                <a:xfrm>
                  <a:off x="2520" y="1800"/>
                  <a:ext cx="1845" cy="1470"/>
                  <a:chOff x="2160" y="1440"/>
                  <a:chExt cx="1845" cy="1470"/>
                </a:xfrm>
              </p:grpSpPr>
              <p:grpSp>
                <p:nvGrpSpPr>
                  <p:cNvPr id="171946" name="Group 938"/>
                  <p:cNvGrpSpPr>
                    <a:grpSpLocks/>
                  </p:cNvGrpSpPr>
                  <p:nvPr/>
                </p:nvGrpSpPr>
                <p:grpSpPr bwMode="auto">
                  <a:xfrm>
                    <a:off x="2160" y="1440"/>
                    <a:ext cx="1845" cy="345"/>
                    <a:chOff x="2160" y="1440"/>
                    <a:chExt cx="1845" cy="345"/>
                  </a:xfrm>
                </p:grpSpPr>
                <p:sp>
                  <p:nvSpPr>
                    <p:cNvPr id="171947" name="Oval 939"/>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48" name="Oval 940"/>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49" name="Oval 941"/>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50" name="Oval 942"/>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51" name="Oval 943"/>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1952" name="Group 944"/>
                  <p:cNvGrpSpPr>
                    <a:grpSpLocks/>
                  </p:cNvGrpSpPr>
                  <p:nvPr/>
                </p:nvGrpSpPr>
                <p:grpSpPr bwMode="auto">
                  <a:xfrm>
                    <a:off x="2160" y="1815"/>
                    <a:ext cx="1845" cy="345"/>
                    <a:chOff x="2160" y="1440"/>
                    <a:chExt cx="1845" cy="345"/>
                  </a:xfrm>
                </p:grpSpPr>
                <p:sp>
                  <p:nvSpPr>
                    <p:cNvPr id="171953" name="Oval 945"/>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54" name="Oval 946"/>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55" name="Oval 947"/>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56" name="Oval 948"/>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57" name="Oval 949"/>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1958" name="Group 950"/>
                  <p:cNvGrpSpPr>
                    <a:grpSpLocks/>
                  </p:cNvGrpSpPr>
                  <p:nvPr/>
                </p:nvGrpSpPr>
                <p:grpSpPr bwMode="auto">
                  <a:xfrm>
                    <a:off x="2160" y="2190"/>
                    <a:ext cx="1845" cy="345"/>
                    <a:chOff x="2160" y="1440"/>
                    <a:chExt cx="1845" cy="345"/>
                  </a:xfrm>
                </p:grpSpPr>
                <p:sp>
                  <p:nvSpPr>
                    <p:cNvPr id="171959" name="Oval 951"/>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60" name="Oval 952"/>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61" name="Oval 953"/>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62" name="Oval 954"/>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63" name="Oval 955"/>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1964" name="Oval 956"/>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65" name="Oval 957"/>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1966" name="Group 958"/>
              <p:cNvGrpSpPr>
                <a:grpSpLocks/>
              </p:cNvGrpSpPr>
              <p:nvPr/>
            </p:nvGrpSpPr>
            <p:grpSpPr bwMode="auto">
              <a:xfrm>
                <a:off x="1800" y="6915"/>
                <a:ext cx="1425" cy="1065"/>
                <a:chOff x="2160" y="1455"/>
                <a:chExt cx="2505" cy="2145"/>
              </a:xfrm>
            </p:grpSpPr>
            <p:sp>
              <p:nvSpPr>
                <p:cNvPr id="171967" name="AutoShape 959"/>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1968" name="Group 960"/>
                <p:cNvGrpSpPr>
                  <a:grpSpLocks/>
                </p:cNvGrpSpPr>
                <p:nvPr/>
              </p:nvGrpSpPr>
              <p:grpSpPr bwMode="auto">
                <a:xfrm>
                  <a:off x="2520" y="1800"/>
                  <a:ext cx="1845" cy="1470"/>
                  <a:chOff x="2160" y="1440"/>
                  <a:chExt cx="1845" cy="1470"/>
                </a:xfrm>
              </p:grpSpPr>
              <p:grpSp>
                <p:nvGrpSpPr>
                  <p:cNvPr id="171969" name="Group 961"/>
                  <p:cNvGrpSpPr>
                    <a:grpSpLocks/>
                  </p:cNvGrpSpPr>
                  <p:nvPr/>
                </p:nvGrpSpPr>
                <p:grpSpPr bwMode="auto">
                  <a:xfrm>
                    <a:off x="2160" y="1440"/>
                    <a:ext cx="1845" cy="345"/>
                    <a:chOff x="2160" y="1440"/>
                    <a:chExt cx="1845" cy="345"/>
                  </a:xfrm>
                </p:grpSpPr>
                <p:sp>
                  <p:nvSpPr>
                    <p:cNvPr id="171970" name="Oval 962"/>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71" name="Oval 963"/>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72" name="Oval 964"/>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73" name="Oval 965"/>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74" name="Oval 966"/>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1975" name="Group 967"/>
                  <p:cNvGrpSpPr>
                    <a:grpSpLocks/>
                  </p:cNvGrpSpPr>
                  <p:nvPr/>
                </p:nvGrpSpPr>
                <p:grpSpPr bwMode="auto">
                  <a:xfrm>
                    <a:off x="2160" y="1815"/>
                    <a:ext cx="1845" cy="345"/>
                    <a:chOff x="2160" y="1440"/>
                    <a:chExt cx="1845" cy="345"/>
                  </a:xfrm>
                </p:grpSpPr>
                <p:sp>
                  <p:nvSpPr>
                    <p:cNvPr id="171976" name="Oval 968"/>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77" name="Oval 969"/>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78" name="Oval 970"/>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79" name="Oval 971"/>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80" name="Oval 972"/>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1981" name="Group 973"/>
                  <p:cNvGrpSpPr>
                    <a:grpSpLocks/>
                  </p:cNvGrpSpPr>
                  <p:nvPr/>
                </p:nvGrpSpPr>
                <p:grpSpPr bwMode="auto">
                  <a:xfrm>
                    <a:off x="2160" y="2190"/>
                    <a:ext cx="1845" cy="345"/>
                    <a:chOff x="2160" y="1440"/>
                    <a:chExt cx="1845" cy="345"/>
                  </a:xfrm>
                </p:grpSpPr>
                <p:sp>
                  <p:nvSpPr>
                    <p:cNvPr id="171982" name="Oval 974"/>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83" name="Oval 975"/>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84" name="Oval 976"/>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85" name="Oval 977"/>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86" name="Oval 978"/>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1987" name="Oval 979"/>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88" name="Oval 980"/>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1989" name="Group 981"/>
              <p:cNvGrpSpPr>
                <a:grpSpLocks/>
              </p:cNvGrpSpPr>
              <p:nvPr/>
            </p:nvGrpSpPr>
            <p:grpSpPr bwMode="auto">
              <a:xfrm>
                <a:off x="1800" y="8010"/>
                <a:ext cx="1425" cy="1065"/>
                <a:chOff x="2160" y="1455"/>
                <a:chExt cx="2505" cy="2145"/>
              </a:xfrm>
            </p:grpSpPr>
            <p:sp>
              <p:nvSpPr>
                <p:cNvPr id="171990" name="AutoShape 982"/>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1991" name="Group 983"/>
                <p:cNvGrpSpPr>
                  <a:grpSpLocks/>
                </p:cNvGrpSpPr>
                <p:nvPr/>
              </p:nvGrpSpPr>
              <p:grpSpPr bwMode="auto">
                <a:xfrm>
                  <a:off x="2520" y="1800"/>
                  <a:ext cx="1845" cy="1470"/>
                  <a:chOff x="2160" y="1440"/>
                  <a:chExt cx="1845" cy="1470"/>
                </a:xfrm>
              </p:grpSpPr>
              <p:grpSp>
                <p:nvGrpSpPr>
                  <p:cNvPr id="171992" name="Group 984"/>
                  <p:cNvGrpSpPr>
                    <a:grpSpLocks/>
                  </p:cNvGrpSpPr>
                  <p:nvPr/>
                </p:nvGrpSpPr>
                <p:grpSpPr bwMode="auto">
                  <a:xfrm>
                    <a:off x="2160" y="1440"/>
                    <a:ext cx="1845" cy="345"/>
                    <a:chOff x="2160" y="1440"/>
                    <a:chExt cx="1845" cy="345"/>
                  </a:xfrm>
                </p:grpSpPr>
                <p:sp>
                  <p:nvSpPr>
                    <p:cNvPr id="171993" name="Oval 985"/>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94" name="Oval 986"/>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95" name="Oval 987"/>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96" name="Oval 988"/>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1997" name="Oval 989"/>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1998" name="Group 990"/>
                  <p:cNvGrpSpPr>
                    <a:grpSpLocks/>
                  </p:cNvGrpSpPr>
                  <p:nvPr/>
                </p:nvGrpSpPr>
                <p:grpSpPr bwMode="auto">
                  <a:xfrm>
                    <a:off x="2160" y="1815"/>
                    <a:ext cx="1845" cy="345"/>
                    <a:chOff x="2160" y="1440"/>
                    <a:chExt cx="1845" cy="345"/>
                  </a:xfrm>
                </p:grpSpPr>
                <p:sp>
                  <p:nvSpPr>
                    <p:cNvPr id="171999" name="Oval 991"/>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00" name="Oval 992"/>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01" name="Oval 993"/>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02" name="Oval 994"/>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03" name="Oval 995"/>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004" name="Group 996"/>
                  <p:cNvGrpSpPr>
                    <a:grpSpLocks/>
                  </p:cNvGrpSpPr>
                  <p:nvPr/>
                </p:nvGrpSpPr>
                <p:grpSpPr bwMode="auto">
                  <a:xfrm>
                    <a:off x="2160" y="2190"/>
                    <a:ext cx="1845" cy="345"/>
                    <a:chOff x="2160" y="1440"/>
                    <a:chExt cx="1845" cy="345"/>
                  </a:xfrm>
                </p:grpSpPr>
                <p:sp>
                  <p:nvSpPr>
                    <p:cNvPr id="172005" name="Oval 997"/>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06" name="Oval 998"/>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07" name="Oval 999"/>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08" name="Oval 1000"/>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09" name="Oval 1001"/>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010" name="Oval 1002"/>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11" name="Oval 1003"/>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2012" name="Group 1004"/>
              <p:cNvGrpSpPr>
                <a:grpSpLocks/>
              </p:cNvGrpSpPr>
              <p:nvPr/>
            </p:nvGrpSpPr>
            <p:grpSpPr bwMode="auto">
              <a:xfrm>
                <a:off x="1800" y="9105"/>
                <a:ext cx="1425" cy="1065"/>
                <a:chOff x="2160" y="1455"/>
                <a:chExt cx="2505" cy="2145"/>
              </a:xfrm>
            </p:grpSpPr>
            <p:sp>
              <p:nvSpPr>
                <p:cNvPr id="172013" name="AutoShape 1005"/>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014" name="Group 1006"/>
                <p:cNvGrpSpPr>
                  <a:grpSpLocks/>
                </p:cNvGrpSpPr>
                <p:nvPr/>
              </p:nvGrpSpPr>
              <p:grpSpPr bwMode="auto">
                <a:xfrm>
                  <a:off x="2520" y="1800"/>
                  <a:ext cx="1845" cy="1470"/>
                  <a:chOff x="2160" y="1440"/>
                  <a:chExt cx="1845" cy="1470"/>
                </a:xfrm>
              </p:grpSpPr>
              <p:grpSp>
                <p:nvGrpSpPr>
                  <p:cNvPr id="172015" name="Group 1007"/>
                  <p:cNvGrpSpPr>
                    <a:grpSpLocks/>
                  </p:cNvGrpSpPr>
                  <p:nvPr/>
                </p:nvGrpSpPr>
                <p:grpSpPr bwMode="auto">
                  <a:xfrm>
                    <a:off x="2160" y="1440"/>
                    <a:ext cx="1845" cy="345"/>
                    <a:chOff x="2160" y="1440"/>
                    <a:chExt cx="1845" cy="345"/>
                  </a:xfrm>
                </p:grpSpPr>
                <p:sp>
                  <p:nvSpPr>
                    <p:cNvPr id="172016" name="Oval 1008"/>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17" name="Oval 1009"/>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18" name="Oval 1010"/>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19" name="Oval 1011"/>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20" name="Oval 1012"/>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021" name="Group 1013"/>
                  <p:cNvGrpSpPr>
                    <a:grpSpLocks/>
                  </p:cNvGrpSpPr>
                  <p:nvPr/>
                </p:nvGrpSpPr>
                <p:grpSpPr bwMode="auto">
                  <a:xfrm>
                    <a:off x="2160" y="1815"/>
                    <a:ext cx="1845" cy="345"/>
                    <a:chOff x="2160" y="1440"/>
                    <a:chExt cx="1845" cy="345"/>
                  </a:xfrm>
                </p:grpSpPr>
                <p:sp>
                  <p:nvSpPr>
                    <p:cNvPr id="172022" name="Oval 1014"/>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23" name="Oval 1015"/>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24" name="Oval 1016"/>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25" name="Oval 1017"/>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26" name="Oval 1018"/>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027" name="Group 1019"/>
                  <p:cNvGrpSpPr>
                    <a:grpSpLocks/>
                  </p:cNvGrpSpPr>
                  <p:nvPr/>
                </p:nvGrpSpPr>
                <p:grpSpPr bwMode="auto">
                  <a:xfrm>
                    <a:off x="2160" y="2190"/>
                    <a:ext cx="1845" cy="345"/>
                    <a:chOff x="2160" y="1440"/>
                    <a:chExt cx="1845" cy="345"/>
                  </a:xfrm>
                </p:grpSpPr>
                <p:sp>
                  <p:nvSpPr>
                    <p:cNvPr id="172028" name="Oval 1020"/>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29" name="Oval 1021"/>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30" name="Oval 1022"/>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31" name="Oval 1023"/>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32" name="Oval 1024"/>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033" name="Oval 1025"/>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34" name="Oval 1026"/>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2035" name="Group 1027"/>
              <p:cNvGrpSpPr>
                <a:grpSpLocks/>
              </p:cNvGrpSpPr>
              <p:nvPr/>
            </p:nvGrpSpPr>
            <p:grpSpPr bwMode="auto">
              <a:xfrm>
                <a:off x="1800" y="10200"/>
                <a:ext cx="1425" cy="1065"/>
                <a:chOff x="2160" y="1455"/>
                <a:chExt cx="2505" cy="2145"/>
              </a:xfrm>
            </p:grpSpPr>
            <p:sp>
              <p:nvSpPr>
                <p:cNvPr id="172036" name="AutoShape 1028"/>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037" name="Group 1029"/>
                <p:cNvGrpSpPr>
                  <a:grpSpLocks/>
                </p:cNvGrpSpPr>
                <p:nvPr/>
              </p:nvGrpSpPr>
              <p:grpSpPr bwMode="auto">
                <a:xfrm>
                  <a:off x="2520" y="1800"/>
                  <a:ext cx="1845" cy="1470"/>
                  <a:chOff x="2160" y="1440"/>
                  <a:chExt cx="1845" cy="1470"/>
                </a:xfrm>
              </p:grpSpPr>
              <p:grpSp>
                <p:nvGrpSpPr>
                  <p:cNvPr id="172038" name="Group 1030"/>
                  <p:cNvGrpSpPr>
                    <a:grpSpLocks/>
                  </p:cNvGrpSpPr>
                  <p:nvPr/>
                </p:nvGrpSpPr>
                <p:grpSpPr bwMode="auto">
                  <a:xfrm>
                    <a:off x="2160" y="1440"/>
                    <a:ext cx="1845" cy="345"/>
                    <a:chOff x="2160" y="1440"/>
                    <a:chExt cx="1845" cy="345"/>
                  </a:xfrm>
                </p:grpSpPr>
                <p:sp>
                  <p:nvSpPr>
                    <p:cNvPr id="172039" name="Oval 1031"/>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40" name="Oval 1032"/>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41" name="Oval 1033"/>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42" name="Oval 1034"/>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43" name="Oval 1035"/>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044" name="Group 1036"/>
                  <p:cNvGrpSpPr>
                    <a:grpSpLocks/>
                  </p:cNvGrpSpPr>
                  <p:nvPr/>
                </p:nvGrpSpPr>
                <p:grpSpPr bwMode="auto">
                  <a:xfrm>
                    <a:off x="2160" y="1815"/>
                    <a:ext cx="1845" cy="345"/>
                    <a:chOff x="2160" y="1440"/>
                    <a:chExt cx="1845" cy="345"/>
                  </a:xfrm>
                </p:grpSpPr>
                <p:sp>
                  <p:nvSpPr>
                    <p:cNvPr id="172045" name="Oval 1037"/>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46" name="Oval 1038"/>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47" name="Oval 1039"/>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48" name="Oval 1040"/>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49" name="Oval 1041"/>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050" name="Group 1042"/>
                  <p:cNvGrpSpPr>
                    <a:grpSpLocks/>
                  </p:cNvGrpSpPr>
                  <p:nvPr/>
                </p:nvGrpSpPr>
                <p:grpSpPr bwMode="auto">
                  <a:xfrm>
                    <a:off x="2160" y="2190"/>
                    <a:ext cx="1845" cy="345"/>
                    <a:chOff x="2160" y="1440"/>
                    <a:chExt cx="1845" cy="345"/>
                  </a:xfrm>
                </p:grpSpPr>
                <p:sp>
                  <p:nvSpPr>
                    <p:cNvPr id="172051" name="Oval 1043"/>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52" name="Oval 1044"/>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53" name="Oval 1045"/>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54" name="Oval 1046"/>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55" name="Oval 1047"/>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056" name="Oval 1048"/>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57" name="Oval 1049"/>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2058" name="Group 1050"/>
              <p:cNvGrpSpPr>
                <a:grpSpLocks/>
              </p:cNvGrpSpPr>
              <p:nvPr/>
            </p:nvGrpSpPr>
            <p:grpSpPr bwMode="auto">
              <a:xfrm>
                <a:off x="1800" y="11295"/>
                <a:ext cx="1425" cy="1065"/>
                <a:chOff x="2160" y="1455"/>
                <a:chExt cx="2505" cy="2145"/>
              </a:xfrm>
            </p:grpSpPr>
            <p:sp>
              <p:nvSpPr>
                <p:cNvPr id="172059" name="AutoShape 1051"/>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060" name="Group 1052"/>
                <p:cNvGrpSpPr>
                  <a:grpSpLocks/>
                </p:cNvGrpSpPr>
                <p:nvPr/>
              </p:nvGrpSpPr>
              <p:grpSpPr bwMode="auto">
                <a:xfrm>
                  <a:off x="2520" y="1800"/>
                  <a:ext cx="1845" cy="1470"/>
                  <a:chOff x="2160" y="1440"/>
                  <a:chExt cx="1845" cy="1470"/>
                </a:xfrm>
              </p:grpSpPr>
              <p:grpSp>
                <p:nvGrpSpPr>
                  <p:cNvPr id="172061" name="Group 1053"/>
                  <p:cNvGrpSpPr>
                    <a:grpSpLocks/>
                  </p:cNvGrpSpPr>
                  <p:nvPr/>
                </p:nvGrpSpPr>
                <p:grpSpPr bwMode="auto">
                  <a:xfrm>
                    <a:off x="2160" y="1440"/>
                    <a:ext cx="1845" cy="345"/>
                    <a:chOff x="2160" y="1440"/>
                    <a:chExt cx="1845" cy="345"/>
                  </a:xfrm>
                </p:grpSpPr>
                <p:sp>
                  <p:nvSpPr>
                    <p:cNvPr id="172062" name="Oval 1054"/>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63" name="Oval 1055"/>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64" name="Oval 1056"/>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65" name="Oval 1057"/>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66" name="Oval 1058"/>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067" name="Group 1059"/>
                  <p:cNvGrpSpPr>
                    <a:grpSpLocks/>
                  </p:cNvGrpSpPr>
                  <p:nvPr/>
                </p:nvGrpSpPr>
                <p:grpSpPr bwMode="auto">
                  <a:xfrm>
                    <a:off x="2160" y="1815"/>
                    <a:ext cx="1845" cy="345"/>
                    <a:chOff x="2160" y="1440"/>
                    <a:chExt cx="1845" cy="345"/>
                  </a:xfrm>
                </p:grpSpPr>
                <p:sp>
                  <p:nvSpPr>
                    <p:cNvPr id="172068" name="Oval 1060"/>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69" name="Oval 1061"/>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70" name="Oval 1062"/>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71" name="Oval 1063"/>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72" name="Oval 1064"/>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073" name="Group 1065"/>
                  <p:cNvGrpSpPr>
                    <a:grpSpLocks/>
                  </p:cNvGrpSpPr>
                  <p:nvPr/>
                </p:nvGrpSpPr>
                <p:grpSpPr bwMode="auto">
                  <a:xfrm>
                    <a:off x="2160" y="2190"/>
                    <a:ext cx="1845" cy="345"/>
                    <a:chOff x="2160" y="1440"/>
                    <a:chExt cx="1845" cy="345"/>
                  </a:xfrm>
                </p:grpSpPr>
                <p:sp>
                  <p:nvSpPr>
                    <p:cNvPr id="172074" name="Oval 1066"/>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75" name="Oval 1067"/>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76" name="Oval 1068"/>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77" name="Oval 1069"/>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78" name="Oval 1070"/>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079" name="Oval 1071"/>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80" name="Oval 1072"/>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grpSp>
          <p:nvGrpSpPr>
            <p:cNvPr id="172081" name="Group 1073"/>
            <p:cNvGrpSpPr>
              <a:grpSpLocks/>
            </p:cNvGrpSpPr>
            <p:nvPr/>
          </p:nvGrpSpPr>
          <p:grpSpPr bwMode="auto">
            <a:xfrm>
              <a:off x="3255" y="1440"/>
              <a:ext cx="1065" cy="10065"/>
              <a:chOff x="1800" y="1440"/>
              <a:chExt cx="1425" cy="10920"/>
            </a:xfrm>
          </p:grpSpPr>
          <p:grpSp>
            <p:nvGrpSpPr>
              <p:cNvPr id="172082" name="Group 1074"/>
              <p:cNvGrpSpPr>
                <a:grpSpLocks/>
              </p:cNvGrpSpPr>
              <p:nvPr/>
            </p:nvGrpSpPr>
            <p:grpSpPr bwMode="auto">
              <a:xfrm>
                <a:off x="1800" y="1440"/>
                <a:ext cx="1425" cy="1065"/>
                <a:chOff x="2160" y="1455"/>
                <a:chExt cx="2505" cy="2145"/>
              </a:xfrm>
            </p:grpSpPr>
            <p:sp>
              <p:nvSpPr>
                <p:cNvPr id="172083" name="AutoShape 1075"/>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084" name="Group 1076"/>
                <p:cNvGrpSpPr>
                  <a:grpSpLocks/>
                </p:cNvGrpSpPr>
                <p:nvPr/>
              </p:nvGrpSpPr>
              <p:grpSpPr bwMode="auto">
                <a:xfrm>
                  <a:off x="2520" y="1800"/>
                  <a:ext cx="1845" cy="1470"/>
                  <a:chOff x="2160" y="1440"/>
                  <a:chExt cx="1845" cy="1470"/>
                </a:xfrm>
              </p:grpSpPr>
              <p:grpSp>
                <p:nvGrpSpPr>
                  <p:cNvPr id="172085" name="Group 1077"/>
                  <p:cNvGrpSpPr>
                    <a:grpSpLocks/>
                  </p:cNvGrpSpPr>
                  <p:nvPr/>
                </p:nvGrpSpPr>
                <p:grpSpPr bwMode="auto">
                  <a:xfrm>
                    <a:off x="2160" y="1440"/>
                    <a:ext cx="1845" cy="345"/>
                    <a:chOff x="2160" y="1440"/>
                    <a:chExt cx="1845" cy="345"/>
                  </a:xfrm>
                </p:grpSpPr>
                <p:sp>
                  <p:nvSpPr>
                    <p:cNvPr id="172086" name="Oval 1078"/>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87" name="Oval 1079"/>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88" name="Oval 1080"/>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89" name="Oval 1081"/>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90" name="Oval 1082"/>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091" name="Group 1083"/>
                  <p:cNvGrpSpPr>
                    <a:grpSpLocks/>
                  </p:cNvGrpSpPr>
                  <p:nvPr/>
                </p:nvGrpSpPr>
                <p:grpSpPr bwMode="auto">
                  <a:xfrm>
                    <a:off x="2160" y="1815"/>
                    <a:ext cx="1845" cy="345"/>
                    <a:chOff x="2160" y="1440"/>
                    <a:chExt cx="1845" cy="345"/>
                  </a:xfrm>
                </p:grpSpPr>
                <p:sp>
                  <p:nvSpPr>
                    <p:cNvPr id="172092" name="Oval 1084"/>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93" name="Oval 1085"/>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94" name="Oval 1086"/>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95" name="Oval 1087"/>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96" name="Oval 1088"/>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097" name="Group 1089"/>
                  <p:cNvGrpSpPr>
                    <a:grpSpLocks/>
                  </p:cNvGrpSpPr>
                  <p:nvPr/>
                </p:nvGrpSpPr>
                <p:grpSpPr bwMode="auto">
                  <a:xfrm>
                    <a:off x="2160" y="2190"/>
                    <a:ext cx="1845" cy="345"/>
                    <a:chOff x="2160" y="1440"/>
                    <a:chExt cx="1845" cy="345"/>
                  </a:xfrm>
                </p:grpSpPr>
                <p:sp>
                  <p:nvSpPr>
                    <p:cNvPr id="172098" name="Oval 1090"/>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099" name="Oval 1091"/>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00" name="Oval 1092"/>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01" name="Oval 1093"/>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02" name="Oval 1094"/>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103" name="Oval 1095"/>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04" name="Oval 1096"/>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2105" name="Group 1097"/>
              <p:cNvGrpSpPr>
                <a:grpSpLocks/>
              </p:cNvGrpSpPr>
              <p:nvPr/>
            </p:nvGrpSpPr>
            <p:grpSpPr bwMode="auto">
              <a:xfrm>
                <a:off x="1800" y="2535"/>
                <a:ext cx="1425" cy="1065"/>
                <a:chOff x="2160" y="1455"/>
                <a:chExt cx="2505" cy="2145"/>
              </a:xfrm>
            </p:grpSpPr>
            <p:sp>
              <p:nvSpPr>
                <p:cNvPr id="172106" name="AutoShape 1098"/>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107" name="Group 1099"/>
                <p:cNvGrpSpPr>
                  <a:grpSpLocks/>
                </p:cNvGrpSpPr>
                <p:nvPr/>
              </p:nvGrpSpPr>
              <p:grpSpPr bwMode="auto">
                <a:xfrm>
                  <a:off x="2520" y="1800"/>
                  <a:ext cx="1845" cy="1470"/>
                  <a:chOff x="2160" y="1440"/>
                  <a:chExt cx="1845" cy="1470"/>
                </a:xfrm>
              </p:grpSpPr>
              <p:grpSp>
                <p:nvGrpSpPr>
                  <p:cNvPr id="172108" name="Group 1100"/>
                  <p:cNvGrpSpPr>
                    <a:grpSpLocks/>
                  </p:cNvGrpSpPr>
                  <p:nvPr/>
                </p:nvGrpSpPr>
                <p:grpSpPr bwMode="auto">
                  <a:xfrm>
                    <a:off x="2160" y="1440"/>
                    <a:ext cx="1845" cy="345"/>
                    <a:chOff x="2160" y="1440"/>
                    <a:chExt cx="1845" cy="345"/>
                  </a:xfrm>
                </p:grpSpPr>
                <p:sp>
                  <p:nvSpPr>
                    <p:cNvPr id="172109" name="Oval 1101"/>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10" name="Oval 1102"/>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11" name="Oval 1103"/>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12" name="Oval 1104"/>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13" name="Oval 1105"/>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114" name="Group 1106"/>
                  <p:cNvGrpSpPr>
                    <a:grpSpLocks/>
                  </p:cNvGrpSpPr>
                  <p:nvPr/>
                </p:nvGrpSpPr>
                <p:grpSpPr bwMode="auto">
                  <a:xfrm>
                    <a:off x="2160" y="1815"/>
                    <a:ext cx="1845" cy="345"/>
                    <a:chOff x="2160" y="1440"/>
                    <a:chExt cx="1845" cy="345"/>
                  </a:xfrm>
                </p:grpSpPr>
                <p:sp>
                  <p:nvSpPr>
                    <p:cNvPr id="172115" name="Oval 1107"/>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16" name="Oval 1108"/>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17" name="Oval 1109"/>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18" name="Oval 1110"/>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19" name="Oval 1111"/>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120" name="Group 1112"/>
                  <p:cNvGrpSpPr>
                    <a:grpSpLocks/>
                  </p:cNvGrpSpPr>
                  <p:nvPr/>
                </p:nvGrpSpPr>
                <p:grpSpPr bwMode="auto">
                  <a:xfrm>
                    <a:off x="2160" y="2190"/>
                    <a:ext cx="1845" cy="345"/>
                    <a:chOff x="2160" y="1440"/>
                    <a:chExt cx="1845" cy="345"/>
                  </a:xfrm>
                </p:grpSpPr>
                <p:sp>
                  <p:nvSpPr>
                    <p:cNvPr id="172121" name="Oval 1113"/>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22" name="Oval 1114"/>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23" name="Oval 1115"/>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24" name="Oval 1116"/>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25" name="Oval 1117"/>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126" name="Oval 1118"/>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27" name="Oval 1119"/>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2128" name="Group 1120"/>
              <p:cNvGrpSpPr>
                <a:grpSpLocks/>
              </p:cNvGrpSpPr>
              <p:nvPr/>
            </p:nvGrpSpPr>
            <p:grpSpPr bwMode="auto">
              <a:xfrm>
                <a:off x="1800" y="3630"/>
                <a:ext cx="1425" cy="1065"/>
                <a:chOff x="2160" y="1455"/>
                <a:chExt cx="2505" cy="2145"/>
              </a:xfrm>
            </p:grpSpPr>
            <p:sp>
              <p:nvSpPr>
                <p:cNvPr id="172129" name="AutoShape 1121"/>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130" name="Group 1122"/>
                <p:cNvGrpSpPr>
                  <a:grpSpLocks/>
                </p:cNvGrpSpPr>
                <p:nvPr/>
              </p:nvGrpSpPr>
              <p:grpSpPr bwMode="auto">
                <a:xfrm>
                  <a:off x="2520" y="1800"/>
                  <a:ext cx="1845" cy="1470"/>
                  <a:chOff x="2160" y="1440"/>
                  <a:chExt cx="1845" cy="1470"/>
                </a:xfrm>
              </p:grpSpPr>
              <p:grpSp>
                <p:nvGrpSpPr>
                  <p:cNvPr id="172131" name="Group 1123"/>
                  <p:cNvGrpSpPr>
                    <a:grpSpLocks/>
                  </p:cNvGrpSpPr>
                  <p:nvPr/>
                </p:nvGrpSpPr>
                <p:grpSpPr bwMode="auto">
                  <a:xfrm>
                    <a:off x="2160" y="1440"/>
                    <a:ext cx="1845" cy="345"/>
                    <a:chOff x="2160" y="1440"/>
                    <a:chExt cx="1845" cy="345"/>
                  </a:xfrm>
                </p:grpSpPr>
                <p:sp>
                  <p:nvSpPr>
                    <p:cNvPr id="172132" name="Oval 1124"/>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33" name="Oval 1125"/>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34" name="Oval 1126"/>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35" name="Oval 1127"/>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36" name="Oval 1128"/>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137" name="Group 1129"/>
                  <p:cNvGrpSpPr>
                    <a:grpSpLocks/>
                  </p:cNvGrpSpPr>
                  <p:nvPr/>
                </p:nvGrpSpPr>
                <p:grpSpPr bwMode="auto">
                  <a:xfrm>
                    <a:off x="2160" y="1815"/>
                    <a:ext cx="1845" cy="345"/>
                    <a:chOff x="2160" y="1440"/>
                    <a:chExt cx="1845" cy="345"/>
                  </a:xfrm>
                </p:grpSpPr>
                <p:sp>
                  <p:nvSpPr>
                    <p:cNvPr id="172138" name="Oval 1130"/>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39" name="Oval 1131"/>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40" name="Oval 1132"/>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41" name="Oval 1133"/>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42" name="Oval 1134"/>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143" name="Group 1135"/>
                  <p:cNvGrpSpPr>
                    <a:grpSpLocks/>
                  </p:cNvGrpSpPr>
                  <p:nvPr/>
                </p:nvGrpSpPr>
                <p:grpSpPr bwMode="auto">
                  <a:xfrm>
                    <a:off x="2160" y="2190"/>
                    <a:ext cx="1845" cy="345"/>
                    <a:chOff x="2160" y="1440"/>
                    <a:chExt cx="1845" cy="345"/>
                  </a:xfrm>
                </p:grpSpPr>
                <p:sp>
                  <p:nvSpPr>
                    <p:cNvPr id="172144" name="Oval 1136"/>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45" name="Oval 1137"/>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46" name="Oval 1138"/>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47" name="Oval 1139"/>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48" name="Oval 1140"/>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149" name="Oval 1141"/>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50" name="Oval 1142"/>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2151" name="Group 1143"/>
              <p:cNvGrpSpPr>
                <a:grpSpLocks/>
              </p:cNvGrpSpPr>
              <p:nvPr/>
            </p:nvGrpSpPr>
            <p:grpSpPr bwMode="auto">
              <a:xfrm>
                <a:off x="1800" y="4725"/>
                <a:ext cx="1425" cy="1065"/>
                <a:chOff x="2160" y="1455"/>
                <a:chExt cx="2505" cy="2145"/>
              </a:xfrm>
            </p:grpSpPr>
            <p:sp>
              <p:nvSpPr>
                <p:cNvPr id="172152" name="AutoShape 1144"/>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153" name="Group 1145"/>
                <p:cNvGrpSpPr>
                  <a:grpSpLocks/>
                </p:cNvGrpSpPr>
                <p:nvPr/>
              </p:nvGrpSpPr>
              <p:grpSpPr bwMode="auto">
                <a:xfrm>
                  <a:off x="2520" y="1800"/>
                  <a:ext cx="1845" cy="1470"/>
                  <a:chOff x="2160" y="1440"/>
                  <a:chExt cx="1845" cy="1470"/>
                </a:xfrm>
              </p:grpSpPr>
              <p:grpSp>
                <p:nvGrpSpPr>
                  <p:cNvPr id="172154" name="Group 1146"/>
                  <p:cNvGrpSpPr>
                    <a:grpSpLocks/>
                  </p:cNvGrpSpPr>
                  <p:nvPr/>
                </p:nvGrpSpPr>
                <p:grpSpPr bwMode="auto">
                  <a:xfrm>
                    <a:off x="2160" y="1440"/>
                    <a:ext cx="1845" cy="345"/>
                    <a:chOff x="2160" y="1440"/>
                    <a:chExt cx="1845" cy="345"/>
                  </a:xfrm>
                </p:grpSpPr>
                <p:sp>
                  <p:nvSpPr>
                    <p:cNvPr id="172155" name="Oval 1147"/>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56" name="Oval 1148"/>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57" name="Oval 1149"/>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58" name="Oval 1150"/>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59" name="Oval 1151"/>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160" name="Group 1152"/>
                  <p:cNvGrpSpPr>
                    <a:grpSpLocks/>
                  </p:cNvGrpSpPr>
                  <p:nvPr/>
                </p:nvGrpSpPr>
                <p:grpSpPr bwMode="auto">
                  <a:xfrm>
                    <a:off x="2160" y="1815"/>
                    <a:ext cx="1845" cy="345"/>
                    <a:chOff x="2160" y="1440"/>
                    <a:chExt cx="1845" cy="345"/>
                  </a:xfrm>
                </p:grpSpPr>
                <p:sp>
                  <p:nvSpPr>
                    <p:cNvPr id="172161" name="Oval 1153"/>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62" name="Oval 1154"/>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63" name="Oval 1155"/>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64" name="Oval 1156"/>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65" name="Oval 1157"/>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166" name="Group 1158"/>
                  <p:cNvGrpSpPr>
                    <a:grpSpLocks/>
                  </p:cNvGrpSpPr>
                  <p:nvPr/>
                </p:nvGrpSpPr>
                <p:grpSpPr bwMode="auto">
                  <a:xfrm>
                    <a:off x="2160" y="2190"/>
                    <a:ext cx="1845" cy="345"/>
                    <a:chOff x="2160" y="1440"/>
                    <a:chExt cx="1845" cy="345"/>
                  </a:xfrm>
                </p:grpSpPr>
                <p:sp>
                  <p:nvSpPr>
                    <p:cNvPr id="172167" name="Oval 1159"/>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68" name="Oval 1160"/>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69" name="Oval 1161"/>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70" name="Oval 1162"/>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71" name="Oval 1163"/>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172" name="Oval 1164"/>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73" name="Oval 1165"/>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2174" name="Group 1166"/>
              <p:cNvGrpSpPr>
                <a:grpSpLocks/>
              </p:cNvGrpSpPr>
              <p:nvPr/>
            </p:nvGrpSpPr>
            <p:grpSpPr bwMode="auto">
              <a:xfrm>
                <a:off x="1800" y="5820"/>
                <a:ext cx="1425" cy="1065"/>
                <a:chOff x="2160" y="1455"/>
                <a:chExt cx="2505" cy="2145"/>
              </a:xfrm>
            </p:grpSpPr>
            <p:sp>
              <p:nvSpPr>
                <p:cNvPr id="172175" name="AutoShape 1167"/>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176" name="Group 1168"/>
                <p:cNvGrpSpPr>
                  <a:grpSpLocks/>
                </p:cNvGrpSpPr>
                <p:nvPr/>
              </p:nvGrpSpPr>
              <p:grpSpPr bwMode="auto">
                <a:xfrm>
                  <a:off x="2520" y="1800"/>
                  <a:ext cx="1845" cy="1470"/>
                  <a:chOff x="2160" y="1440"/>
                  <a:chExt cx="1845" cy="1470"/>
                </a:xfrm>
              </p:grpSpPr>
              <p:grpSp>
                <p:nvGrpSpPr>
                  <p:cNvPr id="172177" name="Group 1169"/>
                  <p:cNvGrpSpPr>
                    <a:grpSpLocks/>
                  </p:cNvGrpSpPr>
                  <p:nvPr/>
                </p:nvGrpSpPr>
                <p:grpSpPr bwMode="auto">
                  <a:xfrm>
                    <a:off x="2160" y="1440"/>
                    <a:ext cx="1845" cy="345"/>
                    <a:chOff x="2160" y="1440"/>
                    <a:chExt cx="1845" cy="345"/>
                  </a:xfrm>
                </p:grpSpPr>
                <p:sp>
                  <p:nvSpPr>
                    <p:cNvPr id="172178" name="Oval 1170"/>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79" name="Oval 1171"/>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80" name="Oval 1172"/>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81" name="Oval 1173"/>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82" name="Oval 1174"/>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183" name="Group 1175"/>
                  <p:cNvGrpSpPr>
                    <a:grpSpLocks/>
                  </p:cNvGrpSpPr>
                  <p:nvPr/>
                </p:nvGrpSpPr>
                <p:grpSpPr bwMode="auto">
                  <a:xfrm>
                    <a:off x="2160" y="1815"/>
                    <a:ext cx="1845" cy="345"/>
                    <a:chOff x="2160" y="1440"/>
                    <a:chExt cx="1845" cy="345"/>
                  </a:xfrm>
                </p:grpSpPr>
                <p:sp>
                  <p:nvSpPr>
                    <p:cNvPr id="172184" name="Oval 1176"/>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85" name="Oval 1177"/>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86" name="Oval 1178"/>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87" name="Oval 1179"/>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88" name="Oval 1180"/>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189" name="Group 1181"/>
                  <p:cNvGrpSpPr>
                    <a:grpSpLocks/>
                  </p:cNvGrpSpPr>
                  <p:nvPr/>
                </p:nvGrpSpPr>
                <p:grpSpPr bwMode="auto">
                  <a:xfrm>
                    <a:off x="2160" y="2190"/>
                    <a:ext cx="1845" cy="345"/>
                    <a:chOff x="2160" y="1440"/>
                    <a:chExt cx="1845" cy="345"/>
                  </a:xfrm>
                </p:grpSpPr>
                <p:sp>
                  <p:nvSpPr>
                    <p:cNvPr id="172190" name="Oval 1182"/>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91" name="Oval 1183"/>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92" name="Oval 1184"/>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93" name="Oval 1185"/>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94" name="Oval 1186"/>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195" name="Oval 1187"/>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196" name="Oval 1188"/>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2197" name="Group 1189"/>
              <p:cNvGrpSpPr>
                <a:grpSpLocks/>
              </p:cNvGrpSpPr>
              <p:nvPr/>
            </p:nvGrpSpPr>
            <p:grpSpPr bwMode="auto">
              <a:xfrm>
                <a:off x="1800" y="6915"/>
                <a:ext cx="1425" cy="1065"/>
                <a:chOff x="2160" y="1455"/>
                <a:chExt cx="2505" cy="2145"/>
              </a:xfrm>
            </p:grpSpPr>
            <p:sp>
              <p:nvSpPr>
                <p:cNvPr id="172198" name="AutoShape 1190"/>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199" name="Group 1191"/>
                <p:cNvGrpSpPr>
                  <a:grpSpLocks/>
                </p:cNvGrpSpPr>
                <p:nvPr/>
              </p:nvGrpSpPr>
              <p:grpSpPr bwMode="auto">
                <a:xfrm>
                  <a:off x="2520" y="1800"/>
                  <a:ext cx="1845" cy="1470"/>
                  <a:chOff x="2160" y="1440"/>
                  <a:chExt cx="1845" cy="1470"/>
                </a:xfrm>
              </p:grpSpPr>
              <p:grpSp>
                <p:nvGrpSpPr>
                  <p:cNvPr id="172200" name="Group 1192"/>
                  <p:cNvGrpSpPr>
                    <a:grpSpLocks/>
                  </p:cNvGrpSpPr>
                  <p:nvPr/>
                </p:nvGrpSpPr>
                <p:grpSpPr bwMode="auto">
                  <a:xfrm>
                    <a:off x="2160" y="1440"/>
                    <a:ext cx="1845" cy="345"/>
                    <a:chOff x="2160" y="1440"/>
                    <a:chExt cx="1845" cy="345"/>
                  </a:xfrm>
                </p:grpSpPr>
                <p:sp>
                  <p:nvSpPr>
                    <p:cNvPr id="172201" name="Oval 1193"/>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02" name="Oval 1194"/>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03" name="Oval 1195"/>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04" name="Oval 1196"/>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05" name="Oval 1197"/>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206" name="Group 1198"/>
                  <p:cNvGrpSpPr>
                    <a:grpSpLocks/>
                  </p:cNvGrpSpPr>
                  <p:nvPr/>
                </p:nvGrpSpPr>
                <p:grpSpPr bwMode="auto">
                  <a:xfrm>
                    <a:off x="2160" y="1815"/>
                    <a:ext cx="1845" cy="345"/>
                    <a:chOff x="2160" y="1440"/>
                    <a:chExt cx="1845" cy="345"/>
                  </a:xfrm>
                </p:grpSpPr>
                <p:sp>
                  <p:nvSpPr>
                    <p:cNvPr id="172207" name="Oval 1199"/>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08" name="Oval 1200"/>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09" name="Oval 1201"/>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10" name="Oval 1202"/>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11" name="Oval 1203"/>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212" name="Group 1204"/>
                  <p:cNvGrpSpPr>
                    <a:grpSpLocks/>
                  </p:cNvGrpSpPr>
                  <p:nvPr/>
                </p:nvGrpSpPr>
                <p:grpSpPr bwMode="auto">
                  <a:xfrm>
                    <a:off x="2160" y="2190"/>
                    <a:ext cx="1845" cy="345"/>
                    <a:chOff x="2160" y="1440"/>
                    <a:chExt cx="1845" cy="345"/>
                  </a:xfrm>
                </p:grpSpPr>
                <p:sp>
                  <p:nvSpPr>
                    <p:cNvPr id="172213" name="Oval 1205"/>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14" name="Oval 1206"/>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15" name="Oval 1207"/>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16" name="Oval 1208"/>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17" name="Oval 1209"/>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218" name="Oval 1210"/>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19" name="Oval 1211"/>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2220" name="Group 1212"/>
              <p:cNvGrpSpPr>
                <a:grpSpLocks/>
              </p:cNvGrpSpPr>
              <p:nvPr/>
            </p:nvGrpSpPr>
            <p:grpSpPr bwMode="auto">
              <a:xfrm>
                <a:off x="1800" y="8010"/>
                <a:ext cx="1425" cy="1065"/>
                <a:chOff x="2160" y="1455"/>
                <a:chExt cx="2505" cy="2145"/>
              </a:xfrm>
            </p:grpSpPr>
            <p:sp>
              <p:nvSpPr>
                <p:cNvPr id="172221" name="AutoShape 1213"/>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222" name="Group 1214"/>
                <p:cNvGrpSpPr>
                  <a:grpSpLocks/>
                </p:cNvGrpSpPr>
                <p:nvPr/>
              </p:nvGrpSpPr>
              <p:grpSpPr bwMode="auto">
                <a:xfrm>
                  <a:off x="2520" y="1800"/>
                  <a:ext cx="1845" cy="1470"/>
                  <a:chOff x="2160" y="1440"/>
                  <a:chExt cx="1845" cy="1470"/>
                </a:xfrm>
              </p:grpSpPr>
              <p:grpSp>
                <p:nvGrpSpPr>
                  <p:cNvPr id="172223" name="Group 1215"/>
                  <p:cNvGrpSpPr>
                    <a:grpSpLocks/>
                  </p:cNvGrpSpPr>
                  <p:nvPr/>
                </p:nvGrpSpPr>
                <p:grpSpPr bwMode="auto">
                  <a:xfrm>
                    <a:off x="2160" y="1440"/>
                    <a:ext cx="1845" cy="345"/>
                    <a:chOff x="2160" y="1440"/>
                    <a:chExt cx="1845" cy="345"/>
                  </a:xfrm>
                </p:grpSpPr>
                <p:sp>
                  <p:nvSpPr>
                    <p:cNvPr id="172224" name="Oval 1216"/>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25" name="Oval 1217"/>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26" name="Oval 1218"/>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27" name="Oval 1219"/>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28" name="Oval 1220"/>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229" name="Group 1221"/>
                  <p:cNvGrpSpPr>
                    <a:grpSpLocks/>
                  </p:cNvGrpSpPr>
                  <p:nvPr/>
                </p:nvGrpSpPr>
                <p:grpSpPr bwMode="auto">
                  <a:xfrm>
                    <a:off x="2160" y="1815"/>
                    <a:ext cx="1845" cy="345"/>
                    <a:chOff x="2160" y="1440"/>
                    <a:chExt cx="1845" cy="345"/>
                  </a:xfrm>
                </p:grpSpPr>
                <p:sp>
                  <p:nvSpPr>
                    <p:cNvPr id="172230" name="Oval 1222"/>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31" name="Oval 1223"/>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32" name="Oval 1224"/>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33" name="Oval 1225"/>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34" name="Oval 1226"/>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235" name="Group 1227"/>
                  <p:cNvGrpSpPr>
                    <a:grpSpLocks/>
                  </p:cNvGrpSpPr>
                  <p:nvPr/>
                </p:nvGrpSpPr>
                <p:grpSpPr bwMode="auto">
                  <a:xfrm>
                    <a:off x="2160" y="2190"/>
                    <a:ext cx="1845" cy="345"/>
                    <a:chOff x="2160" y="1440"/>
                    <a:chExt cx="1845" cy="345"/>
                  </a:xfrm>
                </p:grpSpPr>
                <p:sp>
                  <p:nvSpPr>
                    <p:cNvPr id="172236" name="Oval 1228"/>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37" name="Oval 1229"/>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38" name="Oval 1230"/>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39" name="Oval 1231"/>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40" name="Oval 1232"/>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241" name="Oval 1233"/>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42" name="Oval 1234"/>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2243" name="Group 1235"/>
              <p:cNvGrpSpPr>
                <a:grpSpLocks/>
              </p:cNvGrpSpPr>
              <p:nvPr/>
            </p:nvGrpSpPr>
            <p:grpSpPr bwMode="auto">
              <a:xfrm>
                <a:off x="1800" y="9105"/>
                <a:ext cx="1425" cy="1065"/>
                <a:chOff x="2160" y="1455"/>
                <a:chExt cx="2505" cy="2145"/>
              </a:xfrm>
            </p:grpSpPr>
            <p:sp>
              <p:nvSpPr>
                <p:cNvPr id="172244" name="AutoShape 1236"/>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245" name="Group 1237"/>
                <p:cNvGrpSpPr>
                  <a:grpSpLocks/>
                </p:cNvGrpSpPr>
                <p:nvPr/>
              </p:nvGrpSpPr>
              <p:grpSpPr bwMode="auto">
                <a:xfrm>
                  <a:off x="2520" y="1800"/>
                  <a:ext cx="1845" cy="1470"/>
                  <a:chOff x="2160" y="1440"/>
                  <a:chExt cx="1845" cy="1470"/>
                </a:xfrm>
              </p:grpSpPr>
              <p:grpSp>
                <p:nvGrpSpPr>
                  <p:cNvPr id="172246" name="Group 1238"/>
                  <p:cNvGrpSpPr>
                    <a:grpSpLocks/>
                  </p:cNvGrpSpPr>
                  <p:nvPr/>
                </p:nvGrpSpPr>
                <p:grpSpPr bwMode="auto">
                  <a:xfrm>
                    <a:off x="2160" y="1440"/>
                    <a:ext cx="1845" cy="345"/>
                    <a:chOff x="2160" y="1440"/>
                    <a:chExt cx="1845" cy="345"/>
                  </a:xfrm>
                </p:grpSpPr>
                <p:sp>
                  <p:nvSpPr>
                    <p:cNvPr id="172247" name="Oval 1239"/>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48" name="Oval 1240"/>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49" name="Oval 1241"/>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50" name="Oval 1242"/>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51" name="Oval 1243"/>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252" name="Group 1244"/>
                  <p:cNvGrpSpPr>
                    <a:grpSpLocks/>
                  </p:cNvGrpSpPr>
                  <p:nvPr/>
                </p:nvGrpSpPr>
                <p:grpSpPr bwMode="auto">
                  <a:xfrm>
                    <a:off x="2160" y="1815"/>
                    <a:ext cx="1845" cy="345"/>
                    <a:chOff x="2160" y="1440"/>
                    <a:chExt cx="1845" cy="345"/>
                  </a:xfrm>
                </p:grpSpPr>
                <p:sp>
                  <p:nvSpPr>
                    <p:cNvPr id="172253" name="Oval 1245"/>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54" name="Oval 1246"/>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55" name="Oval 1247"/>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56" name="Oval 1248"/>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57" name="Oval 1249"/>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258" name="Group 1250"/>
                  <p:cNvGrpSpPr>
                    <a:grpSpLocks/>
                  </p:cNvGrpSpPr>
                  <p:nvPr/>
                </p:nvGrpSpPr>
                <p:grpSpPr bwMode="auto">
                  <a:xfrm>
                    <a:off x="2160" y="2190"/>
                    <a:ext cx="1845" cy="345"/>
                    <a:chOff x="2160" y="1440"/>
                    <a:chExt cx="1845" cy="345"/>
                  </a:xfrm>
                </p:grpSpPr>
                <p:sp>
                  <p:nvSpPr>
                    <p:cNvPr id="172259" name="Oval 1251"/>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60" name="Oval 1252"/>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61" name="Oval 1253"/>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62" name="Oval 1254"/>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63" name="Oval 1255"/>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264" name="Oval 1256"/>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65" name="Oval 1257"/>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2266" name="Group 1258"/>
              <p:cNvGrpSpPr>
                <a:grpSpLocks/>
              </p:cNvGrpSpPr>
              <p:nvPr/>
            </p:nvGrpSpPr>
            <p:grpSpPr bwMode="auto">
              <a:xfrm>
                <a:off x="1800" y="10200"/>
                <a:ext cx="1425" cy="1065"/>
                <a:chOff x="2160" y="1455"/>
                <a:chExt cx="2505" cy="2145"/>
              </a:xfrm>
            </p:grpSpPr>
            <p:sp>
              <p:nvSpPr>
                <p:cNvPr id="172267" name="AutoShape 1259"/>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268" name="Group 1260"/>
                <p:cNvGrpSpPr>
                  <a:grpSpLocks/>
                </p:cNvGrpSpPr>
                <p:nvPr/>
              </p:nvGrpSpPr>
              <p:grpSpPr bwMode="auto">
                <a:xfrm>
                  <a:off x="2520" y="1800"/>
                  <a:ext cx="1845" cy="1470"/>
                  <a:chOff x="2160" y="1440"/>
                  <a:chExt cx="1845" cy="1470"/>
                </a:xfrm>
              </p:grpSpPr>
              <p:grpSp>
                <p:nvGrpSpPr>
                  <p:cNvPr id="172269" name="Group 1261"/>
                  <p:cNvGrpSpPr>
                    <a:grpSpLocks/>
                  </p:cNvGrpSpPr>
                  <p:nvPr/>
                </p:nvGrpSpPr>
                <p:grpSpPr bwMode="auto">
                  <a:xfrm>
                    <a:off x="2160" y="1440"/>
                    <a:ext cx="1845" cy="345"/>
                    <a:chOff x="2160" y="1440"/>
                    <a:chExt cx="1845" cy="345"/>
                  </a:xfrm>
                </p:grpSpPr>
                <p:sp>
                  <p:nvSpPr>
                    <p:cNvPr id="172270" name="Oval 1262"/>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71" name="Oval 1263"/>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72" name="Oval 1264"/>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73" name="Oval 1265"/>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74" name="Oval 1266"/>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275" name="Group 1267"/>
                  <p:cNvGrpSpPr>
                    <a:grpSpLocks/>
                  </p:cNvGrpSpPr>
                  <p:nvPr/>
                </p:nvGrpSpPr>
                <p:grpSpPr bwMode="auto">
                  <a:xfrm>
                    <a:off x="2160" y="1815"/>
                    <a:ext cx="1845" cy="345"/>
                    <a:chOff x="2160" y="1440"/>
                    <a:chExt cx="1845" cy="345"/>
                  </a:xfrm>
                </p:grpSpPr>
                <p:sp>
                  <p:nvSpPr>
                    <p:cNvPr id="172276" name="Oval 1268"/>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77" name="Oval 1269"/>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78" name="Oval 1270"/>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79" name="Oval 1271"/>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80" name="Oval 1272"/>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281" name="Group 1273"/>
                  <p:cNvGrpSpPr>
                    <a:grpSpLocks/>
                  </p:cNvGrpSpPr>
                  <p:nvPr/>
                </p:nvGrpSpPr>
                <p:grpSpPr bwMode="auto">
                  <a:xfrm>
                    <a:off x="2160" y="2190"/>
                    <a:ext cx="1845" cy="345"/>
                    <a:chOff x="2160" y="1440"/>
                    <a:chExt cx="1845" cy="345"/>
                  </a:xfrm>
                </p:grpSpPr>
                <p:sp>
                  <p:nvSpPr>
                    <p:cNvPr id="172282" name="Oval 1274"/>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83" name="Oval 1275"/>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84" name="Oval 1276"/>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85" name="Oval 1277"/>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86" name="Oval 1278"/>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287" name="Oval 1279"/>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88" name="Oval 1280"/>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2289" name="Group 1281"/>
              <p:cNvGrpSpPr>
                <a:grpSpLocks/>
              </p:cNvGrpSpPr>
              <p:nvPr/>
            </p:nvGrpSpPr>
            <p:grpSpPr bwMode="auto">
              <a:xfrm>
                <a:off x="1800" y="11295"/>
                <a:ext cx="1425" cy="1065"/>
                <a:chOff x="2160" y="1455"/>
                <a:chExt cx="2505" cy="2145"/>
              </a:xfrm>
            </p:grpSpPr>
            <p:sp>
              <p:nvSpPr>
                <p:cNvPr id="172290" name="AutoShape 1282"/>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291" name="Group 1283"/>
                <p:cNvGrpSpPr>
                  <a:grpSpLocks/>
                </p:cNvGrpSpPr>
                <p:nvPr/>
              </p:nvGrpSpPr>
              <p:grpSpPr bwMode="auto">
                <a:xfrm>
                  <a:off x="2520" y="1800"/>
                  <a:ext cx="1845" cy="1470"/>
                  <a:chOff x="2160" y="1440"/>
                  <a:chExt cx="1845" cy="1470"/>
                </a:xfrm>
              </p:grpSpPr>
              <p:grpSp>
                <p:nvGrpSpPr>
                  <p:cNvPr id="172292" name="Group 1284"/>
                  <p:cNvGrpSpPr>
                    <a:grpSpLocks/>
                  </p:cNvGrpSpPr>
                  <p:nvPr/>
                </p:nvGrpSpPr>
                <p:grpSpPr bwMode="auto">
                  <a:xfrm>
                    <a:off x="2160" y="1440"/>
                    <a:ext cx="1845" cy="345"/>
                    <a:chOff x="2160" y="1440"/>
                    <a:chExt cx="1845" cy="345"/>
                  </a:xfrm>
                </p:grpSpPr>
                <p:sp>
                  <p:nvSpPr>
                    <p:cNvPr id="172293" name="Oval 1285"/>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94" name="Oval 1286"/>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95" name="Oval 1287"/>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96" name="Oval 1288"/>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297" name="Oval 1289"/>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298" name="Group 1290"/>
                  <p:cNvGrpSpPr>
                    <a:grpSpLocks/>
                  </p:cNvGrpSpPr>
                  <p:nvPr/>
                </p:nvGrpSpPr>
                <p:grpSpPr bwMode="auto">
                  <a:xfrm>
                    <a:off x="2160" y="1815"/>
                    <a:ext cx="1845" cy="345"/>
                    <a:chOff x="2160" y="1440"/>
                    <a:chExt cx="1845" cy="345"/>
                  </a:xfrm>
                </p:grpSpPr>
                <p:sp>
                  <p:nvSpPr>
                    <p:cNvPr id="172299" name="Oval 1291"/>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00" name="Oval 1292"/>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01" name="Oval 1293"/>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02" name="Oval 1294"/>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03" name="Oval 1295"/>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304" name="Group 1296"/>
                  <p:cNvGrpSpPr>
                    <a:grpSpLocks/>
                  </p:cNvGrpSpPr>
                  <p:nvPr/>
                </p:nvGrpSpPr>
                <p:grpSpPr bwMode="auto">
                  <a:xfrm>
                    <a:off x="2160" y="2190"/>
                    <a:ext cx="1845" cy="345"/>
                    <a:chOff x="2160" y="1440"/>
                    <a:chExt cx="1845" cy="345"/>
                  </a:xfrm>
                </p:grpSpPr>
                <p:sp>
                  <p:nvSpPr>
                    <p:cNvPr id="172305" name="Oval 1297"/>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06" name="Oval 1298"/>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07" name="Oval 1299"/>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08" name="Oval 1300"/>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09" name="Oval 1301"/>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310" name="Oval 1302"/>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11" name="Oval 1303"/>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grpSp>
          <p:nvGrpSpPr>
            <p:cNvPr id="172312" name="Group 1304"/>
            <p:cNvGrpSpPr>
              <a:grpSpLocks/>
            </p:cNvGrpSpPr>
            <p:nvPr/>
          </p:nvGrpSpPr>
          <p:grpSpPr bwMode="auto">
            <a:xfrm>
              <a:off x="4710" y="1440"/>
              <a:ext cx="1065" cy="10065"/>
              <a:chOff x="4710" y="1440"/>
              <a:chExt cx="1065" cy="10065"/>
            </a:xfrm>
          </p:grpSpPr>
          <p:grpSp>
            <p:nvGrpSpPr>
              <p:cNvPr id="172313" name="Group 1305"/>
              <p:cNvGrpSpPr>
                <a:grpSpLocks/>
              </p:cNvGrpSpPr>
              <p:nvPr/>
            </p:nvGrpSpPr>
            <p:grpSpPr bwMode="auto">
              <a:xfrm>
                <a:off x="4710" y="1440"/>
                <a:ext cx="1065" cy="982"/>
                <a:chOff x="2160" y="1455"/>
                <a:chExt cx="2505" cy="2145"/>
              </a:xfrm>
            </p:grpSpPr>
            <p:sp>
              <p:nvSpPr>
                <p:cNvPr id="172314" name="AutoShape 1306"/>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315" name="Group 1307"/>
                <p:cNvGrpSpPr>
                  <a:grpSpLocks/>
                </p:cNvGrpSpPr>
                <p:nvPr/>
              </p:nvGrpSpPr>
              <p:grpSpPr bwMode="auto">
                <a:xfrm>
                  <a:off x="2520" y="1800"/>
                  <a:ext cx="1845" cy="1470"/>
                  <a:chOff x="2160" y="1440"/>
                  <a:chExt cx="1845" cy="1470"/>
                </a:xfrm>
              </p:grpSpPr>
              <p:grpSp>
                <p:nvGrpSpPr>
                  <p:cNvPr id="172316" name="Group 1308"/>
                  <p:cNvGrpSpPr>
                    <a:grpSpLocks/>
                  </p:cNvGrpSpPr>
                  <p:nvPr/>
                </p:nvGrpSpPr>
                <p:grpSpPr bwMode="auto">
                  <a:xfrm>
                    <a:off x="2160" y="1440"/>
                    <a:ext cx="1845" cy="345"/>
                    <a:chOff x="2160" y="1440"/>
                    <a:chExt cx="1845" cy="345"/>
                  </a:xfrm>
                </p:grpSpPr>
                <p:sp>
                  <p:nvSpPr>
                    <p:cNvPr id="172317" name="Oval 1309"/>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18" name="Oval 1310"/>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19" name="Oval 1311"/>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20" name="Oval 1312"/>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21" name="Oval 1313"/>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322" name="Group 1314"/>
                  <p:cNvGrpSpPr>
                    <a:grpSpLocks/>
                  </p:cNvGrpSpPr>
                  <p:nvPr/>
                </p:nvGrpSpPr>
                <p:grpSpPr bwMode="auto">
                  <a:xfrm>
                    <a:off x="2160" y="1815"/>
                    <a:ext cx="1845" cy="345"/>
                    <a:chOff x="2160" y="1440"/>
                    <a:chExt cx="1845" cy="345"/>
                  </a:xfrm>
                </p:grpSpPr>
                <p:sp>
                  <p:nvSpPr>
                    <p:cNvPr id="172323" name="Oval 1315"/>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24" name="Oval 1316"/>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25" name="Oval 1317"/>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26" name="Oval 1318"/>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27" name="Oval 1319"/>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328" name="Group 1320"/>
                  <p:cNvGrpSpPr>
                    <a:grpSpLocks/>
                  </p:cNvGrpSpPr>
                  <p:nvPr/>
                </p:nvGrpSpPr>
                <p:grpSpPr bwMode="auto">
                  <a:xfrm>
                    <a:off x="2160" y="2190"/>
                    <a:ext cx="1845" cy="345"/>
                    <a:chOff x="2160" y="1440"/>
                    <a:chExt cx="1845" cy="345"/>
                  </a:xfrm>
                </p:grpSpPr>
                <p:sp>
                  <p:nvSpPr>
                    <p:cNvPr id="172329" name="Oval 1321"/>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30" name="Oval 1322"/>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31" name="Oval 1323"/>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32" name="Oval 1324"/>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33" name="Oval 1325"/>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334" name="Oval 1326"/>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35" name="Oval 1327"/>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2336" name="Group 1328"/>
              <p:cNvGrpSpPr>
                <a:grpSpLocks/>
              </p:cNvGrpSpPr>
              <p:nvPr/>
            </p:nvGrpSpPr>
            <p:grpSpPr bwMode="auto">
              <a:xfrm>
                <a:off x="4710" y="2449"/>
                <a:ext cx="1065" cy="982"/>
                <a:chOff x="2160" y="1455"/>
                <a:chExt cx="2505" cy="2145"/>
              </a:xfrm>
            </p:grpSpPr>
            <p:sp>
              <p:nvSpPr>
                <p:cNvPr id="172337" name="AutoShape 1329"/>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338" name="Group 1330"/>
                <p:cNvGrpSpPr>
                  <a:grpSpLocks/>
                </p:cNvGrpSpPr>
                <p:nvPr/>
              </p:nvGrpSpPr>
              <p:grpSpPr bwMode="auto">
                <a:xfrm>
                  <a:off x="2520" y="1800"/>
                  <a:ext cx="1845" cy="1470"/>
                  <a:chOff x="2160" y="1440"/>
                  <a:chExt cx="1845" cy="1470"/>
                </a:xfrm>
              </p:grpSpPr>
              <p:grpSp>
                <p:nvGrpSpPr>
                  <p:cNvPr id="172339" name="Group 1331"/>
                  <p:cNvGrpSpPr>
                    <a:grpSpLocks/>
                  </p:cNvGrpSpPr>
                  <p:nvPr/>
                </p:nvGrpSpPr>
                <p:grpSpPr bwMode="auto">
                  <a:xfrm>
                    <a:off x="2160" y="1440"/>
                    <a:ext cx="1845" cy="345"/>
                    <a:chOff x="2160" y="1440"/>
                    <a:chExt cx="1845" cy="345"/>
                  </a:xfrm>
                </p:grpSpPr>
                <p:sp>
                  <p:nvSpPr>
                    <p:cNvPr id="172340" name="Oval 1332"/>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41" name="Oval 1333"/>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42" name="Oval 1334"/>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43" name="Oval 1335"/>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44" name="Oval 1336"/>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345" name="Group 1337"/>
                  <p:cNvGrpSpPr>
                    <a:grpSpLocks/>
                  </p:cNvGrpSpPr>
                  <p:nvPr/>
                </p:nvGrpSpPr>
                <p:grpSpPr bwMode="auto">
                  <a:xfrm>
                    <a:off x="2160" y="1815"/>
                    <a:ext cx="1845" cy="345"/>
                    <a:chOff x="2160" y="1440"/>
                    <a:chExt cx="1845" cy="345"/>
                  </a:xfrm>
                </p:grpSpPr>
                <p:sp>
                  <p:nvSpPr>
                    <p:cNvPr id="172346" name="Oval 1338"/>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47" name="Oval 1339"/>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48" name="Oval 1340"/>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49" name="Oval 1341"/>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50" name="Oval 1342"/>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351" name="Group 1343"/>
                  <p:cNvGrpSpPr>
                    <a:grpSpLocks/>
                  </p:cNvGrpSpPr>
                  <p:nvPr/>
                </p:nvGrpSpPr>
                <p:grpSpPr bwMode="auto">
                  <a:xfrm>
                    <a:off x="2160" y="2190"/>
                    <a:ext cx="1845" cy="345"/>
                    <a:chOff x="2160" y="1440"/>
                    <a:chExt cx="1845" cy="345"/>
                  </a:xfrm>
                </p:grpSpPr>
                <p:sp>
                  <p:nvSpPr>
                    <p:cNvPr id="172352" name="Oval 1344"/>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53" name="Oval 1345"/>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54" name="Oval 1346"/>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55" name="Oval 1347"/>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56" name="Oval 1348"/>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357" name="Oval 1349"/>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58" name="Oval 1350"/>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2359" name="Group 1351"/>
              <p:cNvGrpSpPr>
                <a:grpSpLocks/>
              </p:cNvGrpSpPr>
              <p:nvPr/>
            </p:nvGrpSpPr>
            <p:grpSpPr bwMode="auto">
              <a:xfrm>
                <a:off x="4710" y="3459"/>
                <a:ext cx="1065" cy="981"/>
                <a:chOff x="2160" y="1455"/>
                <a:chExt cx="2505" cy="2145"/>
              </a:xfrm>
            </p:grpSpPr>
            <p:sp>
              <p:nvSpPr>
                <p:cNvPr id="172360" name="AutoShape 1352"/>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361" name="Group 1353"/>
                <p:cNvGrpSpPr>
                  <a:grpSpLocks/>
                </p:cNvGrpSpPr>
                <p:nvPr/>
              </p:nvGrpSpPr>
              <p:grpSpPr bwMode="auto">
                <a:xfrm>
                  <a:off x="2520" y="1800"/>
                  <a:ext cx="1845" cy="1470"/>
                  <a:chOff x="2160" y="1440"/>
                  <a:chExt cx="1845" cy="1470"/>
                </a:xfrm>
              </p:grpSpPr>
              <p:grpSp>
                <p:nvGrpSpPr>
                  <p:cNvPr id="172362" name="Group 1354"/>
                  <p:cNvGrpSpPr>
                    <a:grpSpLocks/>
                  </p:cNvGrpSpPr>
                  <p:nvPr/>
                </p:nvGrpSpPr>
                <p:grpSpPr bwMode="auto">
                  <a:xfrm>
                    <a:off x="2160" y="1440"/>
                    <a:ext cx="1845" cy="345"/>
                    <a:chOff x="2160" y="1440"/>
                    <a:chExt cx="1845" cy="345"/>
                  </a:xfrm>
                </p:grpSpPr>
                <p:sp>
                  <p:nvSpPr>
                    <p:cNvPr id="172363" name="Oval 1355"/>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64" name="Oval 1356"/>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65" name="Oval 1357"/>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66" name="Oval 1358"/>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67" name="Oval 1359"/>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368" name="Group 1360"/>
                  <p:cNvGrpSpPr>
                    <a:grpSpLocks/>
                  </p:cNvGrpSpPr>
                  <p:nvPr/>
                </p:nvGrpSpPr>
                <p:grpSpPr bwMode="auto">
                  <a:xfrm>
                    <a:off x="2160" y="1815"/>
                    <a:ext cx="1845" cy="345"/>
                    <a:chOff x="2160" y="1440"/>
                    <a:chExt cx="1845" cy="345"/>
                  </a:xfrm>
                </p:grpSpPr>
                <p:sp>
                  <p:nvSpPr>
                    <p:cNvPr id="172369" name="Oval 1361"/>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70" name="Oval 1362"/>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71" name="Oval 1363"/>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72" name="Oval 1364"/>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73" name="Oval 1365"/>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374" name="Group 1366"/>
                  <p:cNvGrpSpPr>
                    <a:grpSpLocks/>
                  </p:cNvGrpSpPr>
                  <p:nvPr/>
                </p:nvGrpSpPr>
                <p:grpSpPr bwMode="auto">
                  <a:xfrm>
                    <a:off x="2160" y="2190"/>
                    <a:ext cx="1845" cy="345"/>
                    <a:chOff x="2160" y="1440"/>
                    <a:chExt cx="1845" cy="345"/>
                  </a:xfrm>
                </p:grpSpPr>
                <p:sp>
                  <p:nvSpPr>
                    <p:cNvPr id="172375" name="Oval 1367"/>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76" name="Oval 1368"/>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77" name="Oval 1369"/>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78" name="Oval 1370"/>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79" name="Oval 1371"/>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380" name="Oval 1372"/>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81" name="Oval 1373"/>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2382" name="Group 1374"/>
              <p:cNvGrpSpPr>
                <a:grpSpLocks/>
              </p:cNvGrpSpPr>
              <p:nvPr/>
            </p:nvGrpSpPr>
            <p:grpSpPr bwMode="auto">
              <a:xfrm>
                <a:off x="4710" y="4468"/>
                <a:ext cx="1065" cy="981"/>
                <a:chOff x="2160" y="1455"/>
                <a:chExt cx="2505" cy="2145"/>
              </a:xfrm>
            </p:grpSpPr>
            <p:sp>
              <p:nvSpPr>
                <p:cNvPr id="172383" name="AutoShape 1375"/>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384" name="Group 1376"/>
                <p:cNvGrpSpPr>
                  <a:grpSpLocks/>
                </p:cNvGrpSpPr>
                <p:nvPr/>
              </p:nvGrpSpPr>
              <p:grpSpPr bwMode="auto">
                <a:xfrm>
                  <a:off x="2520" y="1800"/>
                  <a:ext cx="1845" cy="1470"/>
                  <a:chOff x="2160" y="1440"/>
                  <a:chExt cx="1845" cy="1470"/>
                </a:xfrm>
              </p:grpSpPr>
              <p:grpSp>
                <p:nvGrpSpPr>
                  <p:cNvPr id="172385" name="Group 1377"/>
                  <p:cNvGrpSpPr>
                    <a:grpSpLocks/>
                  </p:cNvGrpSpPr>
                  <p:nvPr/>
                </p:nvGrpSpPr>
                <p:grpSpPr bwMode="auto">
                  <a:xfrm>
                    <a:off x="2160" y="1440"/>
                    <a:ext cx="1845" cy="345"/>
                    <a:chOff x="2160" y="1440"/>
                    <a:chExt cx="1845" cy="345"/>
                  </a:xfrm>
                </p:grpSpPr>
                <p:sp>
                  <p:nvSpPr>
                    <p:cNvPr id="172386" name="Oval 1378"/>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87" name="Oval 1379"/>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88" name="Oval 1380"/>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89" name="Oval 1381"/>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90" name="Oval 1382"/>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391" name="Group 1383"/>
                  <p:cNvGrpSpPr>
                    <a:grpSpLocks/>
                  </p:cNvGrpSpPr>
                  <p:nvPr/>
                </p:nvGrpSpPr>
                <p:grpSpPr bwMode="auto">
                  <a:xfrm>
                    <a:off x="2160" y="1815"/>
                    <a:ext cx="1845" cy="345"/>
                    <a:chOff x="2160" y="1440"/>
                    <a:chExt cx="1845" cy="345"/>
                  </a:xfrm>
                </p:grpSpPr>
                <p:sp>
                  <p:nvSpPr>
                    <p:cNvPr id="172392" name="Oval 1384"/>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93" name="Oval 1385"/>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94" name="Oval 1386"/>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95" name="Oval 1387"/>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96" name="Oval 1388"/>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397" name="Group 1389"/>
                  <p:cNvGrpSpPr>
                    <a:grpSpLocks/>
                  </p:cNvGrpSpPr>
                  <p:nvPr/>
                </p:nvGrpSpPr>
                <p:grpSpPr bwMode="auto">
                  <a:xfrm>
                    <a:off x="2160" y="2190"/>
                    <a:ext cx="1845" cy="345"/>
                    <a:chOff x="2160" y="1440"/>
                    <a:chExt cx="1845" cy="345"/>
                  </a:xfrm>
                </p:grpSpPr>
                <p:sp>
                  <p:nvSpPr>
                    <p:cNvPr id="172398" name="Oval 1390"/>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399" name="Oval 1391"/>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00" name="Oval 1392"/>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01" name="Oval 1393"/>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02" name="Oval 1394"/>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403" name="Oval 1395"/>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04" name="Oval 1396"/>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2405" name="Group 1397"/>
              <p:cNvGrpSpPr>
                <a:grpSpLocks/>
              </p:cNvGrpSpPr>
              <p:nvPr/>
            </p:nvGrpSpPr>
            <p:grpSpPr bwMode="auto">
              <a:xfrm>
                <a:off x="4710" y="5477"/>
                <a:ext cx="1065" cy="982"/>
                <a:chOff x="2160" y="1455"/>
                <a:chExt cx="2505" cy="2145"/>
              </a:xfrm>
            </p:grpSpPr>
            <p:sp>
              <p:nvSpPr>
                <p:cNvPr id="172406" name="AutoShape 1398"/>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407" name="Group 1399"/>
                <p:cNvGrpSpPr>
                  <a:grpSpLocks/>
                </p:cNvGrpSpPr>
                <p:nvPr/>
              </p:nvGrpSpPr>
              <p:grpSpPr bwMode="auto">
                <a:xfrm>
                  <a:off x="2520" y="1800"/>
                  <a:ext cx="1845" cy="1470"/>
                  <a:chOff x="2160" y="1440"/>
                  <a:chExt cx="1845" cy="1470"/>
                </a:xfrm>
              </p:grpSpPr>
              <p:grpSp>
                <p:nvGrpSpPr>
                  <p:cNvPr id="172408" name="Group 1400"/>
                  <p:cNvGrpSpPr>
                    <a:grpSpLocks/>
                  </p:cNvGrpSpPr>
                  <p:nvPr/>
                </p:nvGrpSpPr>
                <p:grpSpPr bwMode="auto">
                  <a:xfrm>
                    <a:off x="2160" y="1440"/>
                    <a:ext cx="1845" cy="345"/>
                    <a:chOff x="2160" y="1440"/>
                    <a:chExt cx="1845" cy="345"/>
                  </a:xfrm>
                </p:grpSpPr>
                <p:sp>
                  <p:nvSpPr>
                    <p:cNvPr id="172409" name="Oval 1401"/>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10" name="Oval 1402"/>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11" name="Oval 1403"/>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12" name="Oval 1404"/>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13" name="Oval 1405"/>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414" name="Group 1406"/>
                  <p:cNvGrpSpPr>
                    <a:grpSpLocks/>
                  </p:cNvGrpSpPr>
                  <p:nvPr/>
                </p:nvGrpSpPr>
                <p:grpSpPr bwMode="auto">
                  <a:xfrm>
                    <a:off x="2160" y="1815"/>
                    <a:ext cx="1845" cy="345"/>
                    <a:chOff x="2160" y="1440"/>
                    <a:chExt cx="1845" cy="345"/>
                  </a:xfrm>
                </p:grpSpPr>
                <p:sp>
                  <p:nvSpPr>
                    <p:cNvPr id="172415" name="Oval 1407"/>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16" name="Oval 1408"/>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17" name="Oval 1409"/>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18" name="Oval 1410"/>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19" name="Oval 1411"/>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420" name="Group 1412"/>
                  <p:cNvGrpSpPr>
                    <a:grpSpLocks/>
                  </p:cNvGrpSpPr>
                  <p:nvPr/>
                </p:nvGrpSpPr>
                <p:grpSpPr bwMode="auto">
                  <a:xfrm>
                    <a:off x="2160" y="2190"/>
                    <a:ext cx="1845" cy="345"/>
                    <a:chOff x="2160" y="1440"/>
                    <a:chExt cx="1845" cy="345"/>
                  </a:xfrm>
                </p:grpSpPr>
                <p:sp>
                  <p:nvSpPr>
                    <p:cNvPr id="172421" name="Oval 1413"/>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22" name="Oval 1414"/>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23" name="Oval 1415"/>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24" name="Oval 1416"/>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25" name="Oval 1417"/>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426" name="Oval 1418"/>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27" name="Oval 1419"/>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2428" name="Group 1420"/>
              <p:cNvGrpSpPr>
                <a:grpSpLocks/>
              </p:cNvGrpSpPr>
              <p:nvPr/>
            </p:nvGrpSpPr>
            <p:grpSpPr bwMode="auto">
              <a:xfrm>
                <a:off x="4710" y="6486"/>
                <a:ext cx="1065" cy="982"/>
                <a:chOff x="2160" y="1455"/>
                <a:chExt cx="2505" cy="2145"/>
              </a:xfrm>
            </p:grpSpPr>
            <p:sp>
              <p:nvSpPr>
                <p:cNvPr id="172429" name="AutoShape 1421"/>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430" name="Group 1422"/>
                <p:cNvGrpSpPr>
                  <a:grpSpLocks/>
                </p:cNvGrpSpPr>
                <p:nvPr/>
              </p:nvGrpSpPr>
              <p:grpSpPr bwMode="auto">
                <a:xfrm>
                  <a:off x="2520" y="1800"/>
                  <a:ext cx="1845" cy="1470"/>
                  <a:chOff x="2160" y="1440"/>
                  <a:chExt cx="1845" cy="1470"/>
                </a:xfrm>
              </p:grpSpPr>
              <p:grpSp>
                <p:nvGrpSpPr>
                  <p:cNvPr id="172431" name="Group 1423"/>
                  <p:cNvGrpSpPr>
                    <a:grpSpLocks/>
                  </p:cNvGrpSpPr>
                  <p:nvPr/>
                </p:nvGrpSpPr>
                <p:grpSpPr bwMode="auto">
                  <a:xfrm>
                    <a:off x="2160" y="1440"/>
                    <a:ext cx="1845" cy="345"/>
                    <a:chOff x="2160" y="1440"/>
                    <a:chExt cx="1845" cy="345"/>
                  </a:xfrm>
                </p:grpSpPr>
                <p:sp>
                  <p:nvSpPr>
                    <p:cNvPr id="172432" name="Oval 1424"/>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33" name="Oval 1425"/>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34" name="Oval 1426"/>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35" name="Oval 1427"/>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36" name="Oval 1428"/>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437" name="Group 1429"/>
                  <p:cNvGrpSpPr>
                    <a:grpSpLocks/>
                  </p:cNvGrpSpPr>
                  <p:nvPr/>
                </p:nvGrpSpPr>
                <p:grpSpPr bwMode="auto">
                  <a:xfrm>
                    <a:off x="2160" y="1815"/>
                    <a:ext cx="1845" cy="345"/>
                    <a:chOff x="2160" y="1440"/>
                    <a:chExt cx="1845" cy="345"/>
                  </a:xfrm>
                </p:grpSpPr>
                <p:sp>
                  <p:nvSpPr>
                    <p:cNvPr id="172438" name="Oval 1430"/>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39" name="Oval 1431"/>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40" name="Oval 1432"/>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41" name="Oval 1433"/>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42" name="Oval 1434"/>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443" name="Group 1435"/>
                  <p:cNvGrpSpPr>
                    <a:grpSpLocks/>
                  </p:cNvGrpSpPr>
                  <p:nvPr/>
                </p:nvGrpSpPr>
                <p:grpSpPr bwMode="auto">
                  <a:xfrm>
                    <a:off x="2160" y="2190"/>
                    <a:ext cx="1845" cy="345"/>
                    <a:chOff x="2160" y="1440"/>
                    <a:chExt cx="1845" cy="345"/>
                  </a:xfrm>
                </p:grpSpPr>
                <p:sp>
                  <p:nvSpPr>
                    <p:cNvPr id="172444" name="Oval 1436"/>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45" name="Oval 1437"/>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46" name="Oval 1438"/>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47" name="Oval 1439"/>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48" name="Oval 1440"/>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449" name="Oval 1441"/>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50" name="Oval 1442"/>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2451" name="Group 1443"/>
              <p:cNvGrpSpPr>
                <a:grpSpLocks/>
              </p:cNvGrpSpPr>
              <p:nvPr/>
            </p:nvGrpSpPr>
            <p:grpSpPr bwMode="auto">
              <a:xfrm>
                <a:off x="4710" y="7496"/>
                <a:ext cx="1065" cy="981"/>
                <a:chOff x="2160" y="1455"/>
                <a:chExt cx="2505" cy="2145"/>
              </a:xfrm>
            </p:grpSpPr>
            <p:sp>
              <p:nvSpPr>
                <p:cNvPr id="172452" name="AutoShape 1444"/>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453" name="Group 1445"/>
                <p:cNvGrpSpPr>
                  <a:grpSpLocks/>
                </p:cNvGrpSpPr>
                <p:nvPr/>
              </p:nvGrpSpPr>
              <p:grpSpPr bwMode="auto">
                <a:xfrm>
                  <a:off x="2520" y="1800"/>
                  <a:ext cx="1845" cy="1470"/>
                  <a:chOff x="2160" y="1440"/>
                  <a:chExt cx="1845" cy="1470"/>
                </a:xfrm>
              </p:grpSpPr>
              <p:grpSp>
                <p:nvGrpSpPr>
                  <p:cNvPr id="172454" name="Group 1446"/>
                  <p:cNvGrpSpPr>
                    <a:grpSpLocks/>
                  </p:cNvGrpSpPr>
                  <p:nvPr/>
                </p:nvGrpSpPr>
                <p:grpSpPr bwMode="auto">
                  <a:xfrm>
                    <a:off x="2160" y="1440"/>
                    <a:ext cx="1845" cy="345"/>
                    <a:chOff x="2160" y="1440"/>
                    <a:chExt cx="1845" cy="345"/>
                  </a:xfrm>
                </p:grpSpPr>
                <p:sp>
                  <p:nvSpPr>
                    <p:cNvPr id="172455" name="Oval 1447"/>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56" name="Oval 1448"/>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57" name="Oval 1449"/>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58" name="Oval 1450"/>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59" name="Oval 1451"/>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460" name="Group 1452"/>
                  <p:cNvGrpSpPr>
                    <a:grpSpLocks/>
                  </p:cNvGrpSpPr>
                  <p:nvPr/>
                </p:nvGrpSpPr>
                <p:grpSpPr bwMode="auto">
                  <a:xfrm>
                    <a:off x="2160" y="1815"/>
                    <a:ext cx="1845" cy="345"/>
                    <a:chOff x="2160" y="1440"/>
                    <a:chExt cx="1845" cy="345"/>
                  </a:xfrm>
                </p:grpSpPr>
                <p:sp>
                  <p:nvSpPr>
                    <p:cNvPr id="172461" name="Oval 1453"/>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62" name="Oval 1454"/>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63" name="Oval 1455"/>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64" name="Oval 1456"/>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65" name="Oval 1457"/>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466" name="Group 1458"/>
                  <p:cNvGrpSpPr>
                    <a:grpSpLocks/>
                  </p:cNvGrpSpPr>
                  <p:nvPr/>
                </p:nvGrpSpPr>
                <p:grpSpPr bwMode="auto">
                  <a:xfrm>
                    <a:off x="2160" y="2190"/>
                    <a:ext cx="1845" cy="345"/>
                    <a:chOff x="2160" y="1440"/>
                    <a:chExt cx="1845" cy="345"/>
                  </a:xfrm>
                </p:grpSpPr>
                <p:sp>
                  <p:nvSpPr>
                    <p:cNvPr id="172467" name="Oval 1459"/>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68" name="Oval 1460"/>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69" name="Oval 1461"/>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70" name="Oval 1462"/>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71" name="Oval 1463"/>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472" name="Oval 1464"/>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73" name="Oval 1465"/>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2474" name="Group 1466"/>
              <p:cNvGrpSpPr>
                <a:grpSpLocks/>
              </p:cNvGrpSpPr>
              <p:nvPr/>
            </p:nvGrpSpPr>
            <p:grpSpPr bwMode="auto">
              <a:xfrm>
                <a:off x="4710" y="8505"/>
                <a:ext cx="1065" cy="981"/>
                <a:chOff x="2160" y="1455"/>
                <a:chExt cx="2505" cy="2145"/>
              </a:xfrm>
            </p:grpSpPr>
            <p:sp>
              <p:nvSpPr>
                <p:cNvPr id="172475" name="AutoShape 1467"/>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476" name="Group 1468"/>
                <p:cNvGrpSpPr>
                  <a:grpSpLocks/>
                </p:cNvGrpSpPr>
                <p:nvPr/>
              </p:nvGrpSpPr>
              <p:grpSpPr bwMode="auto">
                <a:xfrm>
                  <a:off x="2520" y="1800"/>
                  <a:ext cx="1845" cy="1470"/>
                  <a:chOff x="2160" y="1440"/>
                  <a:chExt cx="1845" cy="1470"/>
                </a:xfrm>
              </p:grpSpPr>
              <p:grpSp>
                <p:nvGrpSpPr>
                  <p:cNvPr id="172477" name="Group 1469"/>
                  <p:cNvGrpSpPr>
                    <a:grpSpLocks/>
                  </p:cNvGrpSpPr>
                  <p:nvPr/>
                </p:nvGrpSpPr>
                <p:grpSpPr bwMode="auto">
                  <a:xfrm>
                    <a:off x="2160" y="1440"/>
                    <a:ext cx="1845" cy="345"/>
                    <a:chOff x="2160" y="1440"/>
                    <a:chExt cx="1845" cy="345"/>
                  </a:xfrm>
                </p:grpSpPr>
                <p:sp>
                  <p:nvSpPr>
                    <p:cNvPr id="172478" name="Oval 1470"/>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79" name="Oval 1471"/>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80" name="Oval 1472"/>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81" name="Oval 1473"/>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82" name="Oval 1474"/>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483" name="Group 1475"/>
                  <p:cNvGrpSpPr>
                    <a:grpSpLocks/>
                  </p:cNvGrpSpPr>
                  <p:nvPr/>
                </p:nvGrpSpPr>
                <p:grpSpPr bwMode="auto">
                  <a:xfrm>
                    <a:off x="2160" y="1815"/>
                    <a:ext cx="1845" cy="345"/>
                    <a:chOff x="2160" y="1440"/>
                    <a:chExt cx="1845" cy="345"/>
                  </a:xfrm>
                </p:grpSpPr>
                <p:sp>
                  <p:nvSpPr>
                    <p:cNvPr id="172484" name="Oval 1476"/>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85" name="Oval 1477"/>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86" name="Oval 1478"/>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87" name="Oval 1479"/>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88" name="Oval 1480"/>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489" name="Group 1481"/>
                  <p:cNvGrpSpPr>
                    <a:grpSpLocks/>
                  </p:cNvGrpSpPr>
                  <p:nvPr/>
                </p:nvGrpSpPr>
                <p:grpSpPr bwMode="auto">
                  <a:xfrm>
                    <a:off x="2160" y="2190"/>
                    <a:ext cx="1845" cy="345"/>
                    <a:chOff x="2160" y="1440"/>
                    <a:chExt cx="1845" cy="345"/>
                  </a:xfrm>
                </p:grpSpPr>
                <p:sp>
                  <p:nvSpPr>
                    <p:cNvPr id="172490" name="Oval 1482"/>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91" name="Oval 1483"/>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92" name="Oval 1484"/>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93" name="Oval 1485"/>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94" name="Oval 1486"/>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495" name="Oval 1487"/>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496" name="Oval 1488"/>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2497" name="Group 1489"/>
              <p:cNvGrpSpPr>
                <a:grpSpLocks/>
              </p:cNvGrpSpPr>
              <p:nvPr/>
            </p:nvGrpSpPr>
            <p:grpSpPr bwMode="auto">
              <a:xfrm>
                <a:off x="4710" y="9514"/>
                <a:ext cx="1065" cy="982"/>
                <a:chOff x="2160" y="1455"/>
                <a:chExt cx="2505" cy="2145"/>
              </a:xfrm>
            </p:grpSpPr>
            <p:sp>
              <p:nvSpPr>
                <p:cNvPr id="172498" name="AutoShape 1490"/>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499" name="Group 1491"/>
                <p:cNvGrpSpPr>
                  <a:grpSpLocks/>
                </p:cNvGrpSpPr>
                <p:nvPr/>
              </p:nvGrpSpPr>
              <p:grpSpPr bwMode="auto">
                <a:xfrm>
                  <a:off x="2520" y="1800"/>
                  <a:ext cx="1845" cy="1470"/>
                  <a:chOff x="2160" y="1440"/>
                  <a:chExt cx="1845" cy="1470"/>
                </a:xfrm>
              </p:grpSpPr>
              <p:grpSp>
                <p:nvGrpSpPr>
                  <p:cNvPr id="172500" name="Group 1492"/>
                  <p:cNvGrpSpPr>
                    <a:grpSpLocks/>
                  </p:cNvGrpSpPr>
                  <p:nvPr/>
                </p:nvGrpSpPr>
                <p:grpSpPr bwMode="auto">
                  <a:xfrm>
                    <a:off x="2160" y="1440"/>
                    <a:ext cx="1845" cy="345"/>
                    <a:chOff x="2160" y="1440"/>
                    <a:chExt cx="1845" cy="345"/>
                  </a:xfrm>
                </p:grpSpPr>
                <p:sp>
                  <p:nvSpPr>
                    <p:cNvPr id="172501" name="Oval 1493"/>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02" name="Oval 1494"/>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03" name="Oval 1495"/>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04" name="Oval 1496"/>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05" name="Oval 1497"/>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506" name="Group 1498"/>
                  <p:cNvGrpSpPr>
                    <a:grpSpLocks/>
                  </p:cNvGrpSpPr>
                  <p:nvPr/>
                </p:nvGrpSpPr>
                <p:grpSpPr bwMode="auto">
                  <a:xfrm>
                    <a:off x="2160" y="1815"/>
                    <a:ext cx="1845" cy="345"/>
                    <a:chOff x="2160" y="1440"/>
                    <a:chExt cx="1845" cy="345"/>
                  </a:xfrm>
                </p:grpSpPr>
                <p:sp>
                  <p:nvSpPr>
                    <p:cNvPr id="172507" name="Oval 1499"/>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08" name="Oval 1500"/>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09" name="Oval 1501"/>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10" name="Oval 1502"/>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11" name="Oval 1503"/>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512" name="Group 1504"/>
                  <p:cNvGrpSpPr>
                    <a:grpSpLocks/>
                  </p:cNvGrpSpPr>
                  <p:nvPr/>
                </p:nvGrpSpPr>
                <p:grpSpPr bwMode="auto">
                  <a:xfrm>
                    <a:off x="2160" y="2190"/>
                    <a:ext cx="1845" cy="345"/>
                    <a:chOff x="2160" y="1440"/>
                    <a:chExt cx="1845" cy="345"/>
                  </a:xfrm>
                </p:grpSpPr>
                <p:sp>
                  <p:nvSpPr>
                    <p:cNvPr id="172513" name="Oval 1505"/>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14" name="Oval 1506"/>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15" name="Oval 1507"/>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16" name="Oval 1508"/>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17" name="Oval 1509"/>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518" name="Oval 1510"/>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19" name="Oval 1511"/>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2520" name="Group 1512"/>
              <p:cNvGrpSpPr>
                <a:grpSpLocks/>
              </p:cNvGrpSpPr>
              <p:nvPr/>
            </p:nvGrpSpPr>
            <p:grpSpPr bwMode="auto">
              <a:xfrm>
                <a:off x="4710" y="10523"/>
                <a:ext cx="1065" cy="982"/>
                <a:chOff x="2160" y="1455"/>
                <a:chExt cx="2505" cy="2145"/>
              </a:xfrm>
            </p:grpSpPr>
            <p:sp>
              <p:nvSpPr>
                <p:cNvPr id="172521" name="AutoShape 1513"/>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522" name="Group 1514"/>
                <p:cNvGrpSpPr>
                  <a:grpSpLocks/>
                </p:cNvGrpSpPr>
                <p:nvPr/>
              </p:nvGrpSpPr>
              <p:grpSpPr bwMode="auto">
                <a:xfrm>
                  <a:off x="2520" y="1800"/>
                  <a:ext cx="1845" cy="1470"/>
                  <a:chOff x="2160" y="1440"/>
                  <a:chExt cx="1845" cy="1470"/>
                </a:xfrm>
              </p:grpSpPr>
              <p:grpSp>
                <p:nvGrpSpPr>
                  <p:cNvPr id="172523" name="Group 1515"/>
                  <p:cNvGrpSpPr>
                    <a:grpSpLocks/>
                  </p:cNvGrpSpPr>
                  <p:nvPr/>
                </p:nvGrpSpPr>
                <p:grpSpPr bwMode="auto">
                  <a:xfrm>
                    <a:off x="2160" y="1440"/>
                    <a:ext cx="1845" cy="345"/>
                    <a:chOff x="2160" y="1440"/>
                    <a:chExt cx="1845" cy="345"/>
                  </a:xfrm>
                </p:grpSpPr>
                <p:sp>
                  <p:nvSpPr>
                    <p:cNvPr id="172524" name="Oval 1516"/>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25" name="Oval 1517"/>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26" name="Oval 1518"/>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27" name="Oval 1519"/>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28" name="Oval 1520"/>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529" name="Group 1521"/>
                  <p:cNvGrpSpPr>
                    <a:grpSpLocks/>
                  </p:cNvGrpSpPr>
                  <p:nvPr/>
                </p:nvGrpSpPr>
                <p:grpSpPr bwMode="auto">
                  <a:xfrm>
                    <a:off x="2160" y="1815"/>
                    <a:ext cx="1845" cy="345"/>
                    <a:chOff x="2160" y="1440"/>
                    <a:chExt cx="1845" cy="345"/>
                  </a:xfrm>
                </p:grpSpPr>
                <p:sp>
                  <p:nvSpPr>
                    <p:cNvPr id="172530" name="Oval 1522"/>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31" name="Oval 1523"/>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32" name="Oval 1524"/>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33" name="Oval 1525"/>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34" name="Oval 1526"/>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535" name="Group 1527"/>
                  <p:cNvGrpSpPr>
                    <a:grpSpLocks/>
                  </p:cNvGrpSpPr>
                  <p:nvPr/>
                </p:nvGrpSpPr>
                <p:grpSpPr bwMode="auto">
                  <a:xfrm>
                    <a:off x="2160" y="2190"/>
                    <a:ext cx="1845" cy="345"/>
                    <a:chOff x="2160" y="1440"/>
                    <a:chExt cx="1845" cy="345"/>
                  </a:xfrm>
                </p:grpSpPr>
                <p:sp>
                  <p:nvSpPr>
                    <p:cNvPr id="172536" name="Oval 1528"/>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37" name="Oval 1529"/>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38" name="Oval 1530"/>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39" name="Oval 1531"/>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40" name="Oval 1532"/>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541" name="Oval 1533"/>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42" name="Oval 1534"/>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grpSp>
          <p:nvGrpSpPr>
            <p:cNvPr id="172543" name="Group 1535"/>
            <p:cNvGrpSpPr>
              <a:grpSpLocks/>
            </p:cNvGrpSpPr>
            <p:nvPr/>
          </p:nvGrpSpPr>
          <p:grpSpPr bwMode="auto">
            <a:xfrm>
              <a:off x="6135" y="1440"/>
              <a:ext cx="1065" cy="6028"/>
              <a:chOff x="6135" y="1440"/>
              <a:chExt cx="1065" cy="6028"/>
            </a:xfrm>
          </p:grpSpPr>
          <p:grpSp>
            <p:nvGrpSpPr>
              <p:cNvPr id="172544" name="Group 1536"/>
              <p:cNvGrpSpPr>
                <a:grpSpLocks/>
              </p:cNvGrpSpPr>
              <p:nvPr/>
            </p:nvGrpSpPr>
            <p:grpSpPr bwMode="auto">
              <a:xfrm>
                <a:off x="6135" y="1440"/>
                <a:ext cx="1065" cy="982"/>
                <a:chOff x="2160" y="1455"/>
                <a:chExt cx="2505" cy="2145"/>
              </a:xfrm>
            </p:grpSpPr>
            <p:sp>
              <p:nvSpPr>
                <p:cNvPr id="172545" name="AutoShape 1537"/>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546" name="Group 1538"/>
                <p:cNvGrpSpPr>
                  <a:grpSpLocks/>
                </p:cNvGrpSpPr>
                <p:nvPr/>
              </p:nvGrpSpPr>
              <p:grpSpPr bwMode="auto">
                <a:xfrm>
                  <a:off x="2520" y="1800"/>
                  <a:ext cx="1845" cy="1470"/>
                  <a:chOff x="2160" y="1440"/>
                  <a:chExt cx="1845" cy="1470"/>
                </a:xfrm>
              </p:grpSpPr>
              <p:grpSp>
                <p:nvGrpSpPr>
                  <p:cNvPr id="172547" name="Group 1539"/>
                  <p:cNvGrpSpPr>
                    <a:grpSpLocks/>
                  </p:cNvGrpSpPr>
                  <p:nvPr/>
                </p:nvGrpSpPr>
                <p:grpSpPr bwMode="auto">
                  <a:xfrm>
                    <a:off x="2160" y="1440"/>
                    <a:ext cx="1845" cy="345"/>
                    <a:chOff x="2160" y="1440"/>
                    <a:chExt cx="1845" cy="345"/>
                  </a:xfrm>
                </p:grpSpPr>
                <p:sp>
                  <p:nvSpPr>
                    <p:cNvPr id="172548" name="Oval 1540"/>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49" name="Oval 1541"/>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50" name="Oval 1542"/>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51" name="Oval 1543"/>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52" name="Oval 1544"/>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553" name="Group 1545"/>
                  <p:cNvGrpSpPr>
                    <a:grpSpLocks/>
                  </p:cNvGrpSpPr>
                  <p:nvPr/>
                </p:nvGrpSpPr>
                <p:grpSpPr bwMode="auto">
                  <a:xfrm>
                    <a:off x="2160" y="1815"/>
                    <a:ext cx="1845" cy="345"/>
                    <a:chOff x="2160" y="1440"/>
                    <a:chExt cx="1845" cy="345"/>
                  </a:xfrm>
                </p:grpSpPr>
                <p:sp>
                  <p:nvSpPr>
                    <p:cNvPr id="172554" name="Oval 1546"/>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55" name="Oval 1547"/>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56" name="Oval 1548"/>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57" name="Oval 1549"/>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58" name="Oval 1550"/>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559" name="Group 1551"/>
                  <p:cNvGrpSpPr>
                    <a:grpSpLocks/>
                  </p:cNvGrpSpPr>
                  <p:nvPr/>
                </p:nvGrpSpPr>
                <p:grpSpPr bwMode="auto">
                  <a:xfrm>
                    <a:off x="2160" y="2190"/>
                    <a:ext cx="1845" cy="345"/>
                    <a:chOff x="2160" y="1440"/>
                    <a:chExt cx="1845" cy="345"/>
                  </a:xfrm>
                </p:grpSpPr>
                <p:sp>
                  <p:nvSpPr>
                    <p:cNvPr id="172560" name="Oval 1552"/>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61" name="Oval 1553"/>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62" name="Oval 1554"/>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63" name="Oval 1555"/>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64" name="Oval 1556"/>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565" name="Oval 1557"/>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66" name="Oval 1558"/>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2567" name="Group 1559"/>
              <p:cNvGrpSpPr>
                <a:grpSpLocks/>
              </p:cNvGrpSpPr>
              <p:nvPr/>
            </p:nvGrpSpPr>
            <p:grpSpPr bwMode="auto">
              <a:xfrm>
                <a:off x="6135" y="2449"/>
                <a:ext cx="1065" cy="982"/>
                <a:chOff x="2160" y="1455"/>
                <a:chExt cx="2505" cy="2145"/>
              </a:xfrm>
            </p:grpSpPr>
            <p:sp>
              <p:nvSpPr>
                <p:cNvPr id="172568" name="AutoShape 1560"/>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569" name="Group 1561"/>
                <p:cNvGrpSpPr>
                  <a:grpSpLocks/>
                </p:cNvGrpSpPr>
                <p:nvPr/>
              </p:nvGrpSpPr>
              <p:grpSpPr bwMode="auto">
                <a:xfrm>
                  <a:off x="2520" y="1800"/>
                  <a:ext cx="1845" cy="1470"/>
                  <a:chOff x="2160" y="1440"/>
                  <a:chExt cx="1845" cy="1470"/>
                </a:xfrm>
              </p:grpSpPr>
              <p:grpSp>
                <p:nvGrpSpPr>
                  <p:cNvPr id="172570" name="Group 1562"/>
                  <p:cNvGrpSpPr>
                    <a:grpSpLocks/>
                  </p:cNvGrpSpPr>
                  <p:nvPr/>
                </p:nvGrpSpPr>
                <p:grpSpPr bwMode="auto">
                  <a:xfrm>
                    <a:off x="2160" y="1440"/>
                    <a:ext cx="1845" cy="345"/>
                    <a:chOff x="2160" y="1440"/>
                    <a:chExt cx="1845" cy="345"/>
                  </a:xfrm>
                </p:grpSpPr>
                <p:sp>
                  <p:nvSpPr>
                    <p:cNvPr id="172571" name="Oval 1563"/>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72" name="Oval 1564"/>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73" name="Oval 1565"/>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74" name="Oval 1566"/>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75" name="Oval 1567"/>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576" name="Group 1568"/>
                  <p:cNvGrpSpPr>
                    <a:grpSpLocks/>
                  </p:cNvGrpSpPr>
                  <p:nvPr/>
                </p:nvGrpSpPr>
                <p:grpSpPr bwMode="auto">
                  <a:xfrm>
                    <a:off x="2160" y="1815"/>
                    <a:ext cx="1845" cy="345"/>
                    <a:chOff x="2160" y="1440"/>
                    <a:chExt cx="1845" cy="345"/>
                  </a:xfrm>
                </p:grpSpPr>
                <p:sp>
                  <p:nvSpPr>
                    <p:cNvPr id="172577" name="Oval 1569"/>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78" name="Oval 1570"/>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79" name="Oval 1571"/>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80" name="Oval 1572"/>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81" name="Oval 1573"/>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582" name="Group 1574"/>
                  <p:cNvGrpSpPr>
                    <a:grpSpLocks/>
                  </p:cNvGrpSpPr>
                  <p:nvPr/>
                </p:nvGrpSpPr>
                <p:grpSpPr bwMode="auto">
                  <a:xfrm>
                    <a:off x="2160" y="2190"/>
                    <a:ext cx="1845" cy="345"/>
                    <a:chOff x="2160" y="1440"/>
                    <a:chExt cx="1845" cy="345"/>
                  </a:xfrm>
                </p:grpSpPr>
                <p:sp>
                  <p:nvSpPr>
                    <p:cNvPr id="172583" name="Oval 1575"/>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84" name="Oval 1576"/>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85" name="Oval 1577"/>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86" name="Oval 1578"/>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87" name="Oval 1579"/>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588" name="Oval 1580"/>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89" name="Oval 1581"/>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2590" name="Group 1582"/>
              <p:cNvGrpSpPr>
                <a:grpSpLocks/>
              </p:cNvGrpSpPr>
              <p:nvPr/>
            </p:nvGrpSpPr>
            <p:grpSpPr bwMode="auto">
              <a:xfrm>
                <a:off x="6135" y="3459"/>
                <a:ext cx="1065" cy="981"/>
                <a:chOff x="2160" y="1455"/>
                <a:chExt cx="2505" cy="2145"/>
              </a:xfrm>
            </p:grpSpPr>
            <p:sp>
              <p:nvSpPr>
                <p:cNvPr id="172591" name="AutoShape 1583"/>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592" name="Group 1584"/>
                <p:cNvGrpSpPr>
                  <a:grpSpLocks/>
                </p:cNvGrpSpPr>
                <p:nvPr/>
              </p:nvGrpSpPr>
              <p:grpSpPr bwMode="auto">
                <a:xfrm>
                  <a:off x="2520" y="1800"/>
                  <a:ext cx="1845" cy="1470"/>
                  <a:chOff x="2160" y="1440"/>
                  <a:chExt cx="1845" cy="1470"/>
                </a:xfrm>
              </p:grpSpPr>
              <p:grpSp>
                <p:nvGrpSpPr>
                  <p:cNvPr id="172593" name="Group 1585"/>
                  <p:cNvGrpSpPr>
                    <a:grpSpLocks/>
                  </p:cNvGrpSpPr>
                  <p:nvPr/>
                </p:nvGrpSpPr>
                <p:grpSpPr bwMode="auto">
                  <a:xfrm>
                    <a:off x="2160" y="1440"/>
                    <a:ext cx="1845" cy="345"/>
                    <a:chOff x="2160" y="1440"/>
                    <a:chExt cx="1845" cy="345"/>
                  </a:xfrm>
                </p:grpSpPr>
                <p:sp>
                  <p:nvSpPr>
                    <p:cNvPr id="172594" name="Oval 1586"/>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95" name="Oval 1587"/>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96" name="Oval 1588"/>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97" name="Oval 1589"/>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598" name="Oval 1590"/>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599" name="Group 1591"/>
                  <p:cNvGrpSpPr>
                    <a:grpSpLocks/>
                  </p:cNvGrpSpPr>
                  <p:nvPr/>
                </p:nvGrpSpPr>
                <p:grpSpPr bwMode="auto">
                  <a:xfrm>
                    <a:off x="2160" y="1815"/>
                    <a:ext cx="1845" cy="345"/>
                    <a:chOff x="2160" y="1440"/>
                    <a:chExt cx="1845" cy="345"/>
                  </a:xfrm>
                </p:grpSpPr>
                <p:sp>
                  <p:nvSpPr>
                    <p:cNvPr id="172600" name="Oval 1592"/>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01" name="Oval 1593"/>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02" name="Oval 1594"/>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03" name="Oval 1595"/>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04" name="Oval 1596"/>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605" name="Group 1597"/>
                  <p:cNvGrpSpPr>
                    <a:grpSpLocks/>
                  </p:cNvGrpSpPr>
                  <p:nvPr/>
                </p:nvGrpSpPr>
                <p:grpSpPr bwMode="auto">
                  <a:xfrm>
                    <a:off x="2160" y="2190"/>
                    <a:ext cx="1845" cy="345"/>
                    <a:chOff x="2160" y="1440"/>
                    <a:chExt cx="1845" cy="345"/>
                  </a:xfrm>
                </p:grpSpPr>
                <p:sp>
                  <p:nvSpPr>
                    <p:cNvPr id="172606" name="Oval 1598"/>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07" name="Oval 1599"/>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08" name="Oval 1600"/>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09" name="Oval 1601"/>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10" name="Oval 1602"/>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611" name="Oval 1603"/>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12" name="Oval 1604"/>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2613" name="Group 1605"/>
              <p:cNvGrpSpPr>
                <a:grpSpLocks/>
              </p:cNvGrpSpPr>
              <p:nvPr/>
            </p:nvGrpSpPr>
            <p:grpSpPr bwMode="auto">
              <a:xfrm>
                <a:off x="6135" y="4468"/>
                <a:ext cx="1065" cy="981"/>
                <a:chOff x="2160" y="1455"/>
                <a:chExt cx="2505" cy="2145"/>
              </a:xfrm>
            </p:grpSpPr>
            <p:sp>
              <p:nvSpPr>
                <p:cNvPr id="172614" name="AutoShape 1606"/>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615" name="Group 1607"/>
                <p:cNvGrpSpPr>
                  <a:grpSpLocks/>
                </p:cNvGrpSpPr>
                <p:nvPr/>
              </p:nvGrpSpPr>
              <p:grpSpPr bwMode="auto">
                <a:xfrm>
                  <a:off x="2520" y="1800"/>
                  <a:ext cx="1845" cy="1470"/>
                  <a:chOff x="2160" y="1440"/>
                  <a:chExt cx="1845" cy="1470"/>
                </a:xfrm>
              </p:grpSpPr>
              <p:grpSp>
                <p:nvGrpSpPr>
                  <p:cNvPr id="172616" name="Group 1608"/>
                  <p:cNvGrpSpPr>
                    <a:grpSpLocks/>
                  </p:cNvGrpSpPr>
                  <p:nvPr/>
                </p:nvGrpSpPr>
                <p:grpSpPr bwMode="auto">
                  <a:xfrm>
                    <a:off x="2160" y="1440"/>
                    <a:ext cx="1845" cy="345"/>
                    <a:chOff x="2160" y="1440"/>
                    <a:chExt cx="1845" cy="345"/>
                  </a:xfrm>
                </p:grpSpPr>
                <p:sp>
                  <p:nvSpPr>
                    <p:cNvPr id="172617" name="Oval 1609"/>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18" name="Oval 1610"/>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19" name="Oval 1611"/>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20" name="Oval 1612"/>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21" name="Oval 1613"/>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622" name="Group 1614"/>
                  <p:cNvGrpSpPr>
                    <a:grpSpLocks/>
                  </p:cNvGrpSpPr>
                  <p:nvPr/>
                </p:nvGrpSpPr>
                <p:grpSpPr bwMode="auto">
                  <a:xfrm>
                    <a:off x="2160" y="1815"/>
                    <a:ext cx="1845" cy="345"/>
                    <a:chOff x="2160" y="1440"/>
                    <a:chExt cx="1845" cy="345"/>
                  </a:xfrm>
                </p:grpSpPr>
                <p:sp>
                  <p:nvSpPr>
                    <p:cNvPr id="172623" name="Oval 1615"/>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24" name="Oval 1616"/>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25" name="Oval 1617"/>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26" name="Oval 1618"/>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27" name="Oval 1619"/>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628" name="Group 1620"/>
                  <p:cNvGrpSpPr>
                    <a:grpSpLocks/>
                  </p:cNvGrpSpPr>
                  <p:nvPr/>
                </p:nvGrpSpPr>
                <p:grpSpPr bwMode="auto">
                  <a:xfrm>
                    <a:off x="2160" y="2190"/>
                    <a:ext cx="1845" cy="345"/>
                    <a:chOff x="2160" y="1440"/>
                    <a:chExt cx="1845" cy="345"/>
                  </a:xfrm>
                </p:grpSpPr>
                <p:sp>
                  <p:nvSpPr>
                    <p:cNvPr id="172629" name="Oval 1621"/>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30" name="Oval 1622"/>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31" name="Oval 1623"/>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32" name="Oval 1624"/>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33" name="Oval 1625"/>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634" name="Oval 1626"/>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35" name="Oval 1627"/>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2636" name="Group 1628"/>
              <p:cNvGrpSpPr>
                <a:grpSpLocks/>
              </p:cNvGrpSpPr>
              <p:nvPr/>
            </p:nvGrpSpPr>
            <p:grpSpPr bwMode="auto">
              <a:xfrm>
                <a:off x="6135" y="5477"/>
                <a:ext cx="1065" cy="982"/>
                <a:chOff x="2160" y="1455"/>
                <a:chExt cx="2505" cy="2145"/>
              </a:xfrm>
            </p:grpSpPr>
            <p:sp>
              <p:nvSpPr>
                <p:cNvPr id="172637" name="AutoShape 1629"/>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638" name="Group 1630"/>
                <p:cNvGrpSpPr>
                  <a:grpSpLocks/>
                </p:cNvGrpSpPr>
                <p:nvPr/>
              </p:nvGrpSpPr>
              <p:grpSpPr bwMode="auto">
                <a:xfrm>
                  <a:off x="2520" y="1800"/>
                  <a:ext cx="1845" cy="1470"/>
                  <a:chOff x="2160" y="1440"/>
                  <a:chExt cx="1845" cy="1470"/>
                </a:xfrm>
              </p:grpSpPr>
              <p:grpSp>
                <p:nvGrpSpPr>
                  <p:cNvPr id="172639" name="Group 1631"/>
                  <p:cNvGrpSpPr>
                    <a:grpSpLocks/>
                  </p:cNvGrpSpPr>
                  <p:nvPr/>
                </p:nvGrpSpPr>
                <p:grpSpPr bwMode="auto">
                  <a:xfrm>
                    <a:off x="2160" y="1440"/>
                    <a:ext cx="1845" cy="345"/>
                    <a:chOff x="2160" y="1440"/>
                    <a:chExt cx="1845" cy="345"/>
                  </a:xfrm>
                </p:grpSpPr>
                <p:sp>
                  <p:nvSpPr>
                    <p:cNvPr id="172640" name="Oval 1632"/>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41" name="Oval 1633"/>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42" name="Oval 1634"/>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43" name="Oval 1635"/>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44" name="Oval 1636"/>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645" name="Group 1637"/>
                  <p:cNvGrpSpPr>
                    <a:grpSpLocks/>
                  </p:cNvGrpSpPr>
                  <p:nvPr/>
                </p:nvGrpSpPr>
                <p:grpSpPr bwMode="auto">
                  <a:xfrm>
                    <a:off x="2160" y="1815"/>
                    <a:ext cx="1845" cy="345"/>
                    <a:chOff x="2160" y="1440"/>
                    <a:chExt cx="1845" cy="345"/>
                  </a:xfrm>
                </p:grpSpPr>
                <p:sp>
                  <p:nvSpPr>
                    <p:cNvPr id="172646" name="Oval 1638"/>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47" name="Oval 1639"/>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48" name="Oval 1640"/>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49" name="Oval 1641"/>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50" name="Oval 1642"/>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651" name="Group 1643"/>
                  <p:cNvGrpSpPr>
                    <a:grpSpLocks/>
                  </p:cNvGrpSpPr>
                  <p:nvPr/>
                </p:nvGrpSpPr>
                <p:grpSpPr bwMode="auto">
                  <a:xfrm>
                    <a:off x="2160" y="2190"/>
                    <a:ext cx="1845" cy="345"/>
                    <a:chOff x="2160" y="1440"/>
                    <a:chExt cx="1845" cy="345"/>
                  </a:xfrm>
                </p:grpSpPr>
                <p:sp>
                  <p:nvSpPr>
                    <p:cNvPr id="172652" name="Oval 1644"/>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53" name="Oval 1645"/>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54" name="Oval 1646"/>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55" name="Oval 1647"/>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56" name="Oval 1648"/>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657" name="Oval 1649"/>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58" name="Oval 1650"/>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2659" name="Group 1651"/>
              <p:cNvGrpSpPr>
                <a:grpSpLocks/>
              </p:cNvGrpSpPr>
              <p:nvPr/>
            </p:nvGrpSpPr>
            <p:grpSpPr bwMode="auto">
              <a:xfrm>
                <a:off x="6135" y="6486"/>
                <a:ext cx="1065" cy="982"/>
                <a:chOff x="2160" y="1455"/>
                <a:chExt cx="2505" cy="2145"/>
              </a:xfrm>
            </p:grpSpPr>
            <p:sp>
              <p:nvSpPr>
                <p:cNvPr id="172660" name="AutoShape 1652"/>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2661" name="Group 1653"/>
                <p:cNvGrpSpPr>
                  <a:grpSpLocks/>
                </p:cNvGrpSpPr>
                <p:nvPr/>
              </p:nvGrpSpPr>
              <p:grpSpPr bwMode="auto">
                <a:xfrm>
                  <a:off x="2520" y="1800"/>
                  <a:ext cx="1845" cy="1470"/>
                  <a:chOff x="2160" y="1440"/>
                  <a:chExt cx="1845" cy="1470"/>
                </a:xfrm>
              </p:grpSpPr>
              <p:grpSp>
                <p:nvGrpSpPr>
                  <p:cNvPr id="172662" name="Group 1654"/>
                  <p:cNvGrpSpPr>
                    <a:grpSpLocks/>
                  </p:cNvGrpSpPr>
                  <p:nvPr/>
                </p:nvGrpSpPr>
                <p:grpSpPr bwMode="auto">
                  <a:xfrm>
                    <a:off x="2160" y="1440"/>
                    <a:ext cx="1845" cy="345"/>
                    <a:chOff x="2160" y="1440"/>
                    <a:chExt cx="1845" cy="345"/>
                  </a:xfrm>
                </p:grpSpPr>
                <p:sp>
                  <p:nvSpPr>
                    <p:cNvPr id="172663" name="Oval 1655"/>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64" name="Oval 1656"/>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65" name="Oval 1657"/>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66" name="Oval 1658"/>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67" name="Oval 1659"/>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668" name="Group 1660"/>
                  <p:cNvGrpSpPr>
                    <a:grpSpLocks/>
                  </p:cNvGrpSpPr>
                  <p:nvPr/>
                </p:nvGrpSpPr>
                <p:grpSpPr bwMode="auto">
                  <a:xfrm>
                    <a:off x="2160" y="1815"/>
                    <a:ext cx="1845" cy="345"/>
                    <a:chOff x="2160" y="1440"/>
                    <a:chExt cx="1845" cy="345"/>
                  </a:xfrm>
                </p:grpSpPr>
                <p:sp>
                  <p:nvSpPr>
                    <p:cNvPr id="172669" name="Oval 1661"/>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70" name="Oval 1662"/>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71" name="Oval 1663"/>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72" name="Oval 1664"/>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73" name="Oval 1665"/>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2674" name="Group 1666"/>
                  <p:cNvGrpSpPr>
                    <a:grpSpLocks/>
                  </p:cNvGrpSpPr>
                  <p:nvPr/>
                </p:nvGrpSpPr>
                <p:grpSpPr bwMode="auto">
                  <a:xfrm>
                    <a:off x="2160" y="2190"/>
                    <a:ext cx="1845" cy="345"/>
                    <a:chOff x="2160" y="1440"/>
                    <a:chExt cx="1845" cy="345"/>
                  </a:xfrm>
                </p:grpSpPr>
                <p:sp>
                  <p:nvSpPr>
                    <p:cNvPr id="172675" name="Oval 1667"/>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76" name="Oval 1668"/>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77" name="Oval 1669"/>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78" name="Oval 1670"/>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79" name="Oval 1671"/>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2680" name="Oval 1672"/>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2681" name="Oval 1673"/>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gr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36 × 17</a:t>
            </a:r>
            <a:endParaRPr lang="en-US" dirty="0"/>
          </a:p>
        </p:txBody>
      </p:sp>
      <p:sp>
        <p:nvSpPr>
          <p:cNvPr id="3" name="Content Placeholder 2"/>
          <p:cNvSpPr>
            <a:spLocks noGrp="1"/>
          </p:cNvSpPr>
          <p:nvPr>
            <p:ph idx="1"/>
          </p:nvPr>
        </p:nvSpPr>
        <p:spPr/>
        <p:txBody>
          <a:bodyPr/>
          <a:lstStyle/>
          <a:p>
            <a:pPr>
              <a:buNone/>
            </a:pPr>
            <a:r>
              <a:rPr lang="en-US" dirty="0" smtClean="0"/>
              <a:t> </a:t>
            </a:r>
          </a:p>
          <a:p>
            <a:pPr>
              <a:buNone/>
            </a:pPr>
            <a:r>
              <a:rPr lang="en-US" dirty="0" smtClean="0"/>
              <a:t>                                                                        10 × 17 </a:t>
            </a:r>
          </a:p>
          <a:p>
            <a:pPr>
              <a:buNone/>
            </a:pPr>
            <a:r>
              <a:rPr lang="en-US" dirty="0" smtClean="0"/>
              <a:t> </a:t>
            </a:r>
          </a:p>
          <a:p>
            <a:pPr>
              <a:buNone/>
            </a:pPr>
            <a:r>
              <a:rPr lang="en-US" dirty="0" smtClean="0"/>
              <a:t>                                                                        10 × 17</a:t>
            </a:r>
          </a:p>
          <a:p>
            <a:pPr>
              <a:buNone/>
            </a:pPr>
            <a:r>
              <a:rPr lang="en-US" dirty="0" smtClean="0"/>
              <a:t> </a:t>
            </a:r>
          </a:p>
          <a:p>
            <a:pPr>
              <a:buNone/>
            </a:pPr>
            <a:r>
              <a:rPr lang="en-US" dirty="0" smtClean="0"/>
              <a:t>                                                                        10 × 17</a:t>
            </a:r>
          </a:p>
          <a:p>
            <a:pPr>
              <a:buNone/>
            </a:pPr>
            <a:endParaRPr lang="en-US" dirty="0" smtClean="0"/>
          </a:p>
          <a:p>
            <a:pPr>
              <a:buNone/>
            </a:pPr>
            <a:r>
              <a:rPr lang="en-US" dirty="0" smtClean="0"/>
              <a:t>                                                        (6 × 10) + (6 × 7)</a:t>
            </a:r>
            <a:endParaRPr lang="en-US" dirty="0"/>
          </a:p>
        </p:txBody>
      </p:sp>
      <p:grpSp>
        <p:nvGrpSpPr>
          <p:cNvPr id="173058" name="Group 2"/>
          <p:cNvGrpSpPr>
            <a:grpSpLocks/>
          </p:cNvGrpSpPr>
          <p:nvPr/>
        </p:nvGrpSpPr>
        <p:grpSpPr bwMode="auto">
          <a:xfrm>
            <a:off x="242979" y="2583698"/>
            <a:ext cx="6392863" cy="3430588"/>
            <a:chOff x="265" y="4011"/>
            <a:chExt cx="10067" cy="5401"/>
          </a:xfrm>
        </p:grpSpPr>
        <p:grpSp>
          <p:nvGrpSpPr>
            <p:cNvPr id="173059" name="Group 3"/>
            <p:cNvGrpSpPr>
              <a:grpSpLocks/>
            </p:cNvGrpSpPr>
            <p:nvPr/>
          </p:nvGrpSpPr>
          <p:grpSpPr bwMode="auto">
            <a:xfrm rot="16200000" flipH="1">
              <a:off x="4767" y="-489"/>
              <a:ext cx="1065" cy="10065"/>
              <a:chOff x="1800" y="1440"/>
              <a:chExt cx="1425" cy="10920"/>
            </a:xfrm>
          </p:grpSpPr>
          <p:grpSp>
            <p:nvGrpSpPr>
              <p:cNvPr id="173060" name="Group 4"/>
              <p:cNvGrpSpPr>
                <a:grpSpLocks/>
              </p:cNvGrpSpPr>
              <p:nvPr/>
            </p:nvGrpSpPr>
            <p:grpSpPr bwMode="auto">
              <a:xfrm>
                <a:off x="1800" y="1440"/>
                <a:ext cx="1425" cy="1065"/>
                <a:chOff x="2160" y="1455"/>
                <a:chExt cx="2505" cy="2145"/>
              </a:xfrm>
            </p:grpSpPr>
            <p:sp>
              <p:nvSpPr>
                <p:cNvPr id="173061" name="AutoShape 5"/>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062" name="Group 6"/>
                <p:cNvGrpSpPr>
                  <a:grpSpLocks/>
                </p:cNvGrpSpPr>
                <p:nvPr/>
              </p:nvGrpSpPr>
              <p:grpSpPr bwMode="auto">
                <a:xfrm>
                  <a:off x="2520" y="1800"/>
                  <a:ext cx="1845" cy="1470"/>
                  <a:chOff x="2160" y="1440"/>
                  <a:chExt cx="1845" cy="1470"/>
                </a:xfrm>
              </p:grpSpPr>
              <p:grpSp>
                <p:nvGrpSpPr>
                  <p:cNvPr id="173063" name="Group 7"/>
                  <p:cNvGrpSpPr>
                    <a:grpSpLocks/>
                  </p:cNvGrpSpPr>
                  <p:nvPr/>
                </p:nvGrpSpPr>
                <p:grpSpPr bwMode="auto">
                  <a:xfrm>
                    <a:off x="2160" y="1440"/>
                    <a:ext cx="1845" cy="345"/>
                    <a:chOff x="2160" y="1440"/>
                    <a:chExt cx="1845" cy="345"/>
                  </a:xfrm>
                </p:grpSpPr>
                <p:sp>
                  <p:nvSpPr>
                    <p:cNvPr id="173064" name="Oval 8"/>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065" name="Oval 9"/>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066" name="Oval 10"/>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067" name="Oval 11"/>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068" name="Oval 12"/>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069" name="Group 13"/>
                  <p:cNvGrpSpPr>
                    <a:grpSpLocks/>
                  </p:cNvGrpSpPr>
                  <p:nvPr/>
                </p:nvGrpSpPr>
                <p:grpSpPr bwMode="auto">
                  <a:xfrm>
                    <a:off x="2160" y="1815"/>
                    <a:ext cx="1845" cy="345"/>
                    <a:chOff x="2160" y="1440"/>
                    <a:chExt cx="1845" cy="345"/>
                  </a:xfrm>
                </p:grpSpPr>
                <p:sp>
                  <p:nvSpPr>
                    <p:cNvPr id="173070" name="Oval 14"/>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071" name="Oval 15"/>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072" name="Oval 16"/>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073" name="Oval 17"/>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074" name="Oval 18"/>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075" name="Group 19"/>
                  <p:cNvGrpSpPr>
                    <a:grpSpLocks/>
                  </p:cNvGrpSpPr>
                  <p:nvPr/>
                </p:nvGrpSpPr>
                <p:grpSpPr bwMode="auto">
                  <a:xfrm>
                    <a:off x="2160" y="2190"/>
                    <a:ext cx="1845" cy="345"/>
                    <a:chOff x="2160" y="1440"/>
                    <a:chExt cx="1845" cy="345"/>
                  </a:xfrm>
                </p:grpSpPr>
                <p:sp>
                  <p:nvSpPr>
                    <p:cNvPr id="173076" name="Oval 20"/>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077" name="Oval 21"/>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078" name="Oval 22"/>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079" name="Oval 23"/>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080" name="Oval 24"/>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081" name="Oval 25"/>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082" name="Oval 26"/>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083" name="Group 27"/>
              <p:cNvGrpSpPr>
                <a:grpSpLocks/>
              </p:cNvGrpSpPr>
              <p:nvPr/>
            </p:nvGrpSpPr>
            <p:grpSpPr bwMode="auto">
              <a:xfrm>
                <a:off x="1800" y="2535"/>
                <a:ext cx="1425" cy="1065"/>
                <a:chOff x="2160" y="1455"/>
                <a:chExt cx="2505" cy="2145"/>
              </a:xfrm>
            </p:grpSpPr>
            <p:sp>
              <p:nvSpPr>
                <p:cNvPr id="173084" name="AutoShape 28"/>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085" name="Group 29"/>
                <p:cNvGrpSpPr>
                  <a:grpSpLocks/>
                </p:cNvGrpSpPr>
                <p:nvPr/>
              </p:nvGrpSpPr>
              <p:grpSpPr bwMode="auto">
                <a:xfrm>
                  <a:off x="2520" y="1800"/>
                  <a:ext cx="1845" cy="1470"/>
                  <a:chOff x="2160" y="1440"/>
                  <a:chExt cx="1845" cy="1470"/>
                </a:xfrm>
              </p:grpSpPr>
              <p:grpSp>
                <p:nvGrpSpPr>
                  <p:cNvPr id="173086" name="Group 30"/>
                  <p:cNvGrpSpPr>
                    <a:grpSpLocks/>
                  </p:cNvGrpSpPr>
                  <p:nvPr/>
                </p:nvGrpSpPr>
                <p:grpSpPr bwMode="auto">
                  <a:xfrm>
                    <a:off x="2160" y="1440"/>
                    <a:ext cx="1845" cy="345"/>
                    <a:chOff x="2160" y="1440"/>
                    <a:chExt cx="1845" cy="345"/>
                  </a:xfrm>
                </p:grpSpPr>
                <p:sp>
                  <p:nvSpPr>
                    <p:cNvPr id="173087" name="Oval 31"/>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088" name="Oval 32"/>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089" name="Oval 33"/>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090" name="Oval 34"/>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091" name="Oval 35"/>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092" name="Group 36"/>
                  <p:cNvGrpSpPr>
                    <a:grpSpLocks/>
                  </p:cNvGrpSpPr>
                  <p:nvPr/>
                </p:nvGrpSpPr>
                <p:grpSpPr bwMode="auto">
                  <a:xfrm>
                    <a:off x="2160" y="1815"/>
                    <a:ext cx="1845" cy="345"/>
                    <a:chOff x="2160" y="1440"/>
                    <a:chExt cx="1845" cy="345"/>
                  </a:xfrm>
                </p:grpSpPr>
                <p:sp>
                  <p:nvSpPr>
                    <p:cNvPr id="173093" name="Oval 37"/>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094" name="Oval 38"/>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095" name="Oval 39"/>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096" name="Oval 40"/>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097" name="Oval 41"/>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098" name="Group 42"/>
                  <p:cNvGrpSpPr>
                    <a:grpSpLocks/>
                  </p:cNvGrpSpPr>
                  <p:nvPr/>
                </p:nvGrpSpPr>
                <p:grpSpPr bwMode="auto">
                  <a:xfrm>
                    <a:off x="2160" y="2190"/>
                    <a:ext cx="1845" cy="345"/>
                    <a:chOff x="2160" y="1440"/>
                    <a:chExt cx="1845" cy="345"/>
                  </a:xfrm>
                </p:grpSpPr>
                <p:sp>
                  <p:nvSpPr>
                    <p:cNvPr id="173099" name="Oval 43"/>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00" name="Oval 44"/>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01" name="Oval 45"/>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02" name="Oval 46"/>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03" name="Oval 47"/>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104" name="Oval 48"/>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05" name="Oval 49"/>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106" name="Group 50"/>
              <p:cNvGrpSpPr>
                <a:grpSpLocks/>
              </p:cNvGrpSpPr>
              <p:nvPr/>
            </p:nvGrpSpPr>
            <p:grpSpPr bwMode="auto">
              <a:xfrm>
                <a:off x="1800" y="3630"/>
                <a:ext cx="1425" cy="1065"/>
                <a:chOff x="2160" y="1455"/>
                <a:chExt cx="2505" cy="2145"/>
              </a:xfrm>
            </p:grpSpPr>
            <p:sp>
              <p:nvSpPr>
                <p:cNvPr id="173107" name="AutoShape 51"/>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108" name="Group 52"/>
                <p:cNvGrpSpPr>
                  <a:grpSpLocks/>
                </p:cNvGrpSpPr>
                <p:nvPr/>
              </p:nvGrpSpPr>
              <p:grpSpPr bwMode="auto">
                <a:xfrm>
                  <a:off x="2520" y="1800"/>
                  <a:ext cx="1845" cy="1470"/>
                  <a:chOff x="2160" y="1440"/>
                  <a:chExt cx="1845" cy="1470"/>
                </a:xfrm>
              </p:grpSpPr>
              <p:grpSp>
                <p:nvGrpSpPr>
                  <p:cNvPr id="173109" name="Group 53"/>
                  <p:cNvGrpSpPr>
                    <a:grpSpLocks/>
                  </p:cNvGrpSpPr>
                  <p:nvPr/>
                </p:nvGrpSpPr>
                <p:grpSpPr bwMode="auto">
                  <a:xfrm>
                    <a:off x="2160" y="1440"/>
                    <a:ext cx="1845" cy="345"/>
                    <a:chOff x="2160" y="1440"/>
                    <a:chExt cx="1845" cy="345"/>
                  </a:xfrm>
                </p:grpSpPr>
                <p:sp>
                  <p:nvSpPr>
                    <p:cNvPr id="173110" name="Oval 54"/>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11" name="Oval 55"/>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12" name="Oval 56"/>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13" name="Oval 57"/>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14" name="Oval 58"/>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115" name="Group 59"/>
                  <p:cNvGrpSpPr>
                    <a:grpSpLocks/>
                  </p:cNvGrpSpPr>
                  <p:nvPr/>
                </p:nvGrpSpPr>
                <p:grpSpPr bwMode="auto">
                  <a:xfrm>
                    <a:off x="2160" y="1815"/>
                    <a:ext cx="1845" cy="345"/>
                    <a:chOff x="2160" y="1440"/>
                    <a:chExt cx="1845" cy="345"/>
                  </a:xfrm>
                </p:grpSpPr>
                <p:sp>
                  <p:nvSpPr>
                    <p:cNvPr id="173116" name="Oval 60"/>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17" name="Oval 61"/>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18" name="Oval 62"/>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19" name="Oval 63"/>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20" name="Oval 64"/>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121" name="Group 65"/>
                  <p:cNvGrpSpPr>
                    <a:grpSpLocks/>
                  </p:cNvGrpSpPr>
                  <p:nvPr/>
                </p:nvGrpSpPr>
                <p:grpSpPr bwMode="auto">
                  <a:xfrm>
                    <a:off x="2160" y="2190"/>
                    <a:ext cx="1845" cy="345"/>
                    <a:chOff x="2160" y="1440"/>
                    <a:chExt cx="1845" cy="345"/>
                  </a:xfrm>
                </p:grpSpPr>
                <p:sp>
                  <p:nvSpPr>
                    <p:cNvPr id="173122" name="Oval 66"/>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23" name="Oval 67"/>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24" name="Oval 68"/>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25" name="Oval 69"/>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26" name="Oval 70"/>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127" name="Oval 71"/>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28" name="Oval 72"/>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129" name="Group 73"/>
              <p:cNvGrpSpPr>
                <a:grpSpLocks/>
              </p:cNvGrpSpPr>
              <p:nvPr/>
            </p:nvGrpSpPr>
            <p:grpSpPr bwMode="auto">
              <a:xfrm>
                <a:off x="1800" y="4725"/>
                <a:ext cx="1425" cy="1065"/>
                <a:chOff x="2160" y="1455"/>
                <a:chExt cx="2505" cy="2145"/>
              </a:xfrm>
            </p:grpSpPr>
            <p:sp>
              <p:nvSpPr>
                <p:cNvPr id="173130" name="AutoShape 74"/>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131" name="Group 75"/>
                <p:cNvGrpSpPr>
                  <a:grpSpLocks/>
                </p:cNvGrpSpPr>
                <p:nvPr/>
              </p:nvGrpSpPr>
              <p:grpSpPr bwMode="auto">
                <a:xfrm>
                  <a:off x="2520" y="1800"/>
                  <a:ext cx="1845" cy="1470"/>
                  <a:chOff x="2160" y="1440"/>
                  <a:chExt cx="1845" cy="1470"/>
                </a:xfrm>
              </p:grpSpPr>
              <p:grpSp>
                <p:nvGrpSpPr>
                  <p:cNvPr id="173132" name="Group 76"/>
                  <p:cNvGrpSpPr>
                    <a:grpSpLocks/>
                  </p:cNvGrpSpPr>
                  <p:nvPr/>
                </p:nvGrpSpPr>
                <p:grpSpPr bwMode="auto">
                  <a:xfrm>
                    <a:off x="2160" y="1440"/>
                    <a:ext cx="1845" cy="345"/>
                    <a:chOff x="2160" y="1440"/>
                    <a:chExt cx="1845" cy="345"/>
                  </a:xfrm>
                </p:grpSpPr>
                <p:sp>
                  <p:nvSpPr>
                    <p:cNvPr id="173133" name="Oval 77"/>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34" name="Oval 78"/>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35" name="Oval 79"/>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36" name="Oval 80"/>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37" name="Oval 81"/>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138" name="Group 82"/>
                  <p:cNvGrpSpPr>
                    <a:grpSpLocks/>
                  </p:cNvGrpSpPr>
                  <p:nvPr/>
                </p:nvGrpSpPr>
                <p:grpSpPr bwMode="auto">
                  <a:xfrm>
                    <a:off x="2160" y="1815"/>
                    <a:ext cx="1845" cy="345"/>
                    <a:chOff x="2160" y="1440"/>
                    <a:chExt cx="1845" cy="345"/>
                  </a:xfrm>
                </p:grpSpPr>
                <p:sp>
                  <p:nvSpPr>
                    <p:cNvPr id="173139" name="Oval 83"/>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40" name="Oval 84"/>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41" name="Oval 85"/>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42" name="Oval 86"/>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43" name="Oval 87"/>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144" name="Group 88"/>
                  <p:cNvGrpSpPr>
                    <a:grpSpLocks/>
                  </p:cNvGrpSpPr>
                  <p:nvPr/>
                </p:nvGrpSpPr>
                <p:grpSpPr bwMode="auto">
                  <a:xfrm>
                    <a:off x="2160" y="2190"/>
                    <a:ext cx="1845" cy="345"/>
                    <a:chOff x="2160" y="1440"/>
                    <a:chExt cx="1845" cy="345"/>
                  </a:xfrm>
                </p:grpSpPr>
                <p:sp>
                  <p:nvSpPr>
                    <p:cNvPr id="173145" name="Oval 89"/>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46" name="Oval 90"/>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47" name="Oval 91"/>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48" name="Oval 92"/>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49" name="Oval 93"/>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150" name="Oval 94"/>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51" name="Oval 95"/>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152" name="Group 96"/>
              <p:cNvGrpSpPr>
                <a:grpSpLocks/>
              </p:cNvGrpSpPr>
              <p:nvPr/>
            </p:nvGrpSpPr>
            <p:grpSpPr bwMode="auto">
              <a:xfrm>
                <a:off x="1800" y="5820"/>
                <a:ext cx="1425" cy="1065"/>
                <a:chOff x="2160" y="1455"/>
                <a:chExt cx="2505" cy="2145"/>
              </a:xfrm>
            </p:grpSpPr>
            <p:sp>
              <p:nvSpPr>
                <p:cNvPr id="173153" name="AutoShape 97"/>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154" name="Group 98"/>
                <p:cNvGrpSpPr>
                  <a:grpSpLocks/>
                </p:cNvGrpSpPr>
                <p:nvPr/>
              </p:nvGrpSpPr>
              <p:grpSpPr bwMode="auto">
                <a:xfrm>
                  <a:off x="2520" y="1800"/>
                  <a:ext cx="1845" cy="1470"/>
                  <a:chOff x="2160" y="1440"/>
                  <a:chExt cx="1845" cy="1470"/>
                </a:xfrm>
              </p:grpSpPr>
              <p:grpSp>
                <p:nvGrpSpPr>
                  <p:cNvPr id="173155" name="Group 99"/>
                  <p:cNvGrpSpPr>
                    <a:grpSpLocks/>
                  </p:cNvGrpSpPr>
                  <p:nvPr/>
                </p:nvGrpSpPr>
                <p:grpSpPr bwMode="auto">
                  <a:xfrm>
                    <a:off x="2160" y="1440"/>
                    <a:ext cx="1845" cy="345"/>
                    <a:chOff x="2160" y="1440"/>
                    <a:chExt cx="1845" cy="345"/>
                  </a:xfrm>
                </p:grpSpPr>
                <p:sp>
                  <p:nvSpPr>
                    <p:cNvPr id="173156" name="Oval 100"/>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57" name="Oval 101"/>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58" name="Oval 102"/>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59" name="Oval 103"/>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60" name="Oval 104"/>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161" name="Group 105"/>
                  <p:cNvGrpSpPr>
                    <a:grpSpLocks/>
                  </p:cNvGrpSpPr>
                  <p:nvPr/>
                </p:nvGrpSpPr>
                <p:grpSpPr bwMode="auto">
                  <a:xfrm>
                    <a:off x="2160" y="1815"/>
                    <a:ext cx="1845" cy="345"/>
                    <a:chOff x="2160" y="1440"/>
                    <a:chExt cx="1845" cy="345"/>
                  </a:xfrm>
                </p:grpSpPr>
                <p:sp>
                  <p:nvSpPr>
                    <p:cNvPr id="173162" name="Oval 106"/>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63" name="Oval 107"/>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64" name="Oval 108"/>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65" name="Oval 109"/>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66" name="Oval 110"/>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167" name="Group 111"/>
                  <p:cNvGrpSpPr>
                    <a:grpSpLocks/>
                  </p:cNvGrpSpPr>
                  <p:nvPr/>
                </p:nvGrpSpPr>
                <p:grpSpPr bwMode="auto">
                  <a:xfrm>
                    <a:off x="2160" y="2190"/>
                    <a:ext cx="1845" cy="345"/>
                    <a:chOff x="2160" y="1440"/>
                    <a:chExt cx="1845" cy="345"/>
                  </a:xfrm>
                </p:grpSpPr>
                <p:sp>
                  <p:nvSpPr>
                    <p:cNvPr id="173168" name="Oval 112"/>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69" name="Oval 113"/>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70" name="Oval 114"/>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71" name="Oval 115"/>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72" name="Oval 116"/>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173" name="Oval 117"/>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74" name="Oval 118"/>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175" name="Group 119"/>
              <p:cNvGrpSpPr>
                <a:grpSpLocks/>
              </p:cNvGrpSpPr>
              <p:nvPr/>
            </p:nvGrpSpPr>
            <p:grpSpPr bwMode="auto">
              <a:xfrm>
                <a:off x="1800" y="6915"/>
                <a:ext cx="1425" cy="1065"/>
                <a:chOff x="2160" y="1455"/>
                <a:chExt cx="2505" cy="2145"/>
              </a:xfrm>
            </p:grpSpPr>
            <p:sp>
              <p:nvSpPr>
                <p:cNvPr id="173176" name="AutoShape 120"/>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177" name="Group 121"/>
                <p:cNvGrpSpPr>
                  <a:grpSpLocks/>
                </p:cNvGrpSpPr>
                <p:nvPr/>
              </p:nvGrpSpPr>
              <p:grpSpPr bwMode="auto">
                <a:xfrm>
                  <a:off x="2520" y="1800"/>
                  <a:ext cx="1845" cy="1470"/>
                  <a:chOff x="2160" y="1440"/>
                  <a:chExt cx="1845" cy="1470"/>
                </a:xfrm>
              </p:grpSpPr>
              <p:grpSp>
                <p:nvGrpSpPr>
                  <p:cNvPr id="173178" name="Group 122"/>
                  <p:cNvGrpSpPr>
                    <a:grpSpLocks/>
                  </p:cNvGrpSpPr>
                  <p:nvPr/>
                </p:nvGrpSpPr>
                <p:grpSpPr bwMode="auto">
                  <a:xfrm>
                    <a:off x="2160" y="1440"/>
                    <a:ext cx="1845" cy="345"/>
                    <a:chOff x="2160" y="1440"/>
                    <a:chExt cx="1845" cy="345"/>
                  </a:xfrm>
                </p:grpSpPr>
                <p:sp>
                  <p:nvSpPr>
                    <p:cNvPr id="173179" name="Oval 123"/>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80" name="Oval 124"/>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81" name="Oval 125"/>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82" name="Oval 126"/>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83" name="Oval 127"/>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184" name="Group 128"/>
                  <p:cNvGrpSpPr>
                    <a:grpSpLocks/>
                  </p:cNvGrpSpPr>
                  <p:nvPr/>
                </p:nvGrpSpPr>
                <p:grpSpPr bwMode="auto">
                  <a:xfrm>
                    <a:off x="2160" y="1815"/>
                    <a:ext cx="1845" cy="345"/>
                    <a:chOff x="2160" y="1440"/>
                    <a:chExt cx="1845" cy="345"/>
                  </a:xfrm>
                </p:grpSpPr>
                <p:sp>
                  <p:nvSpPr>
                    <p:cNvPr id="173185" name="Oval 129"/>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86" name="Oval 130"/>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87" name="Oval 131"/>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88" name="Oval 132"/>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89" name="Oval 133"/>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190" name="Group 134"/>
                  <p:cNvGrpSpPr>
                    <a:grpSpLocks/>
                  </p:cNvGrpSpPr>
                  <p:nvPr/>
                </p:nvGrpSpPr>
                <p:grpSpPr bwMode="auto">
                  <a:xfrm>
                    <a:off x="2160" y="2190"/>
                    <a:ext cx="1845" cy="345"/>
                    <a:chOff x="2160" y="1440"/>
                    <a:chExt cx="1845" cy="345"/>
                  </a:xfrm>
                </p:grpSpPr>
                <p:sp>
                  <p:nvSpPr>
                    <p:cNvPr id="173191" name="Oval 135"/>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92" name="Oval 136"/>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93" name="Oval 137"/>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94" name="Oval 138"/>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95" name="Oval 139"/>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196" name="Oval 140"/>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197" name="Oval 141"/>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198" name="Group 142"/>
              <p:cNvGrpSpPr>
                <a:grpSpLocks/>
              </p:cNvGrpSpPr>
              <p:nvPr/>
            </p:nvGrpSpPr>
            <p:grpSpPr bwMode="auto">
              <a:xfrm>
                <a:off x="1800" y="8010"/>
                <a:ext cx="1425" cy="1065"/>
                <a:chOff x="2160" y="1455"/>
                <a:chExt cx="2505" cy="2145"/>
              </a:xfrm>
            </p:grpSpPr>
            <p:sp>
              <p:nvSpPr>
                <p:cNvPr id="173199" name="AutoShape 143"/>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200" name="Group 144"/>
                <p:cNvGrpSpPr>
                  <a:grpSpLocks/>
                </p:cNvGrpSpPr>
                <p:nvPr/>
              </p:nvGrpSpPr>
              <p:grpSpPr bwMode="auto">
                <a:xfrm>
                  <a:off x="2520" y="1800"/>
                  <a:ext cx="1845" cy="1470"/>
                  <a:chOff x="2160" y="1440"/>
                  <a:chExt cx="1845" cy="1470"/>
                </a:xfrm>
              </p:grpSpPr>
              <p:grpSp>
                <p:nvGrpSpPr>
                  <p:cNvPr id="173201" name="Group 145"/>
                  <p:cNvGrpSpPr>
                    <a:grpSpLocks/>
                  </p:cNvGrpSpPr>
                  <p:nvPr/>
                </p:nvGrpSpPr>
                <p:grpSpPr bwMode="auto">
                  <a:xfrm>
                    <a:off x="2160" y="1440"/>
                    <a:ext cx="1845" cy="345"/>
                    <a:chOff x="2160" y="1440"/>
                    <a:chExt cx="1845" cy="345"/>
                  </a:xfrm>
                </p:grpSpPr>
                <p:sp>
                  <p:nvSpPr>
                    <p:cNvPr id="173202" name="Oval 146"/>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03" name="Oval 147"/>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04" name="Oval 148"/>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05" name="Oval 149"/>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06" name="Oval 150"/>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207" name="Group 151"/>
                  <p:cNvGrpSpPr>
                    <a:grpSpLocks/>
                  </p:cNvGrpSpPr>
                  <p:nvPr/>
                </p:nvGrpSpPr>
                <p:grpSpPr bwMode="auto">
                  <a:xfrm>
                    <a:off x="2160" y="1815"/>
                    <a:ext cx="1845" cy="345"/>
                    <a:chOff x="2160" y="1440"/>
                    <a:chExt cx="1845" cy="345"/>
                  </a:xfrm>
                </p:grpSpPr>
                <p:sp>
                  <p:nvSpPr>
                    <p:cNvPr id="173208" name="Oval 152"/>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09" name="Oval 153"/>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10" name="Oval 154"/>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11" name="Oval 155"/>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12" name="Oval 156"/>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213" name="Group 157"/>
                  <p:cNvGrpSpPr>
                    <a:grpSpLocks/>
                  </p:cNvGrpSpPr>
                  <p:nvPr/>
                </p:nvGrpSpPr>
                <p:grpSpPr bwMode="auto">
                  <a:xfrm>
                    <a:off x="2160" y="2190"/>
                    <a:ext cx="1845" cy="345"/>
                    <a:chOff x="2160" y="1440"/>
                    <a:chExt cx="1845" cy="345"/>
                  </a:xfrm>
                </p:grpSpPr>
                <p:sp>
                  <p:nvSpPr>
                    <p:cNvPr id="173214" name="Oval 158"/>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15" name="Oval 159"/>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16" name="Oval 160"/>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17" name="Oval 161"/>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18" name="Oval 162"/>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219" name="Oval 163"/>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20" name="Oval 164"/>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221" name="Group 165"/>
              <p:cNvGrpSpPr>
                <a:grpSpLocks/>
              </p:cNvGrpSpPr>
              <p:nvPr/>
            </p:nvGrpSpPr>
            <p:grpSpPr bwMode="auto">
              <a:xfrm>
                <a:off x="1800" y="9105"/>
                <a:ext cx="1425" cy="1065"/>
                <a:chOff x="2160" y="1455"/>
                <a:chExt cx="2505" cy="2145"/>
              </a:xfrm>
            </p:grpSpPr>
            <p:sp>
              <p:nvSpPr>
                <p:cNvPr id="173222" name="AutoShape 166"/>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223" name="Group 167"/>
                <p:cNvGrpSpPr>
                  <a:grpSpLocks/>
                </p:cNvGrpSpPr>
                <p:nvPr/>
              </p:nvGrpSpPr>
              <p:grpSpPr bwMode="auto">
                <a:xfrm>
                  <a:off x="2520" y="1800"/>
                  <a:ext cx="1845" cy="1470"/>
                  <a:chOff x="2160" y="1440"/>
                  <a:chExt cx="1845" cy="1470"/>
                </a:xfrm>
              </p:grpSpPr>
              <p:grpSp>
                <p:nvGrpSpPr>
                  <p:cNvPr id="173224" name="Group 168"/>
                  <p:cNvGrpSpPr>
                    <a:grpSpLocks/>
                  </p:cNvGrpSpPr>
                  <p:nvPr/>
                </p:nvGrpSpPr>
                <p:grpSpPr bwMode="auto">
                  <a:xfrm>
                    <a:off x="2160" y="1440"/>
                    <a:ext cx="1845" cy="345"/>
                    <a:chOff x="2160" y="1440"/>
                    <a:chExt cx="1845" cy="345"/>
                  </a:xfrm>
                </p:grpSpPr>
                <p:sp>
                  <p:nvSpPr>
                    <p:cNvPr id="173225" name="Oval 169"/>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26" name="Oval 170"/>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27" name="Oval 171"/>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28" name="Oval 172"/>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29" name="Oval 173"/>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230" name="Group 174"/>
                  <p:cNvGrpSpPr>
                    <a:grpSpLocks/>
                  </p:cNvGrpSpPr>
                  <p:nvPr/>
                </p:nvGrpSpPr>
                <p:grpSpPr bwMode="auto">
                  <a:xfrm>
                    <a:off x="2160" y="1815"/>
                    <a:ext cx="1845" cy="345"/>
                    <a:chOff x="2160" y="1440"/>
                    <a:chExt cx="1845" cy="345"/>
                  </a:xfrm>
                </p:grpSpPr>
                <p:sp>
                  <p:nvSpPr>
                    <p:cNvPr id="173231" name="Oval 175"/>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32" name="Oval 176"/>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33" name="Oval 177"/>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34" name="Oval 178"/>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35" name="Oval 179"/>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236" name="Group 180"/>
                  <p:cNvGrpSpPr>
                    <a:grpSpLocks/>
                  </p:cNvGrpSpPr>
                  <p:nvPr/>
                </p:nvGrpSpPr>
                <p:grpSpPr bwMode="auto">
                  <a:xfrm>
                    <a:off x="2160" y="2190"/>
                    <a:ext cx="1845" cy="345"/>
                    <a:chOff x="2160" y="1440"/>
                    <a:chExt cx="1845" cy="345"/>
                  </a:xfrm>
                </p:grpSpPr>
                <p:sp>
                  <p:nvSpPr>
                    <p:cNvPr id="173237" name="Oval 181"/>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38" name="Oval 182"/>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39" name="Oval 183"/>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40" name="Oval 184"/>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41" name="Oval 185"/>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242" name="Oval 186"/>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43" name="Oval 187"/>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244" name="Group 188"/>
              <p:cNvGrpSpPr>
                <a:grpSpLocks/>
              </p:cNvGrpSpPr>
              <p:nvPr/>
            </p:nvGrpSpPr>
            <p:grpSpPr bwMode="auto">
              <a:xfrm>
                <a:off x="1800" y="10200"/>
                <a:ext cx="1425" cy="1065"/>
                <a:chOff x="2160" y="1455"/>
                <a:chExt cx="2505" cy="2145"/>
              </a:xfrm>
            </p:grpSpPr>
            <p:sp>
              <p:nvSpPr>
                <p:cNvPr id="173245" name="AutoShape 189"/>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246" name="Group 190"/>
                <p:cNvGrpSpPr>
                  <a:grpSpLocks/>
                </p:cNvGrpSpPr>
                <p:nvPr/>
              </p:nvGrpSpPr>
              <p:grpSpPr bwMode="auto">
                <a:xfrm>
                  <a:off x="2520" y="1800"/>
                  <a:ext cx="1845" cy="1470"/>
                  <a:chOff x="2160" y="1440"/>
                  <a:chExt cx="1845" cy="1470"/>
                </a:xfrm>
              </p:grpSpPr>
              <p:grpSp>
                <p:nvGrpSpPr>
                  <p:cNvPr id="173247" name="Group 191"/>
                  <p:cNvGrpSpPr>
                    <a:grpSpLocks/>
                  </p:cNvGrpSpPr>
                  <p:nvPr/>
                </p:nvGrpSpPr>
                <p:grpSpPr bwMode="auto">
                  <a:xfrm>
                    <a:off x="2160" y="1440"/>
                    <a:ext cx="1845" cy="345"/>
                    <a:chOff x="2160" y="1440"/>
                    <a:chExt cx="1845" cy="345"/>
                  </a:xfrm>
                </p:grpSpPr>
                <p:sp>
                  <p:nvSpPr>
                    <p:cNvPr id="173248" name="Oval 192"/>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49" name="Oval 193"/>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50" name="Oval 194"/>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51" name="Oval 195"/>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52" name="Oval 196"/>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253" name="Group 197"/>
                  <p:cNvGrpSpPr>
                    <a:grpSpLocks/>
                  </p:cNvGrpSpPr>
                  <p:nvPr/>
                </p:nvGrpSpPr>
                <p:grpSpPr bwMode="auto">
                  <a:xfrm>
                    <a:off x="2160" y="1815"/>
                    <a:ext cx="1845" cy="345"/>
                    <a:chOff x="2160" y="1440"/>
                    <a:chExt cx="1845" cy="345"/>
                  </a:xfrm>
                </p:grpSpPr>
                <p:sp>
                  <p:nvSpPr>
                    <p:cNvPr id="173254" name="Oval 198"/>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55" name="Oval 199"/>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56" name="Oval 200"/>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57" name="Oval 201"/>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58" name="Oval 202"/>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259" name="Group 203"/>
                  <p:cNvGrpSpPr>
                    <a:grpSpLocks/>
                  </p:cNvGrpSpPr>
                  <p:nvPr/>
                </p:nvGrpSpPr>
                <p:grpSpPr bwMode="auto">
                  <a:xfrm>
                    <a:off x="2160" y="2190"/>
                    <a:ext cx="1845" cy="345"/>
                    <a:chOff x="2160" y="1440"/>
                    <a:chExt cx="1845" cy="345"/>
                  </a:xfrm>
                </p:grpSpPr>
                <p:sp>
                  <p:nvSpPr>
                    <p:cNvPr id="173260" name="Oval 204"/>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61" name="Oval 205"/>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62" name="Oval 206"/>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63" name="Oval 207"/>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64" name="Oval 208"/>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265" name="Oval 209"/>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66" name="Oval 210"/>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267" name="Group 211"/>
              <p:cNvGrpSpPr>
                <a:grpSpLocks/>
              </p:cNvGrpSpPr>
              <p:nvPr/>
            </p:nvGrpSpPr>
            <p:grpSpPr bwMode="auto">
              <a:xfrm>
                <a:off x="1800" y="11295"/>
                <a:ext cx="1425" cy="1065"/>
                <a:chOff x="2160" y="1455"/>
                <a:chExt cx="2505" cy="2145"/>
              </a:xfrm>
            </p:grpSpPr>
            <p:sp>
              <p:nvSpPr>
                <p:cNvPr id="173268" name="AutoShape 212"/>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269" name="Group 213"/>
                <p:cNvGrpSpPr>
                  <a:grpSpLocks/>
                </p:cNvGrpSpPr>
                <p:nvPr/>
              </p:nvGrpSpPr>
              <p:grpSpPr bwMode="auto">
                <a:xfrm>
                  <a:off x="2520" y="1800"/>
                  <a:ext cx="1845" cy="1470"/>
                  <a:chOff x="2160" y="1440"/>
                  <a:chExt cx="1845" cy="1470"/>
                </a:xfrm>
              </p:grpSpPr>
              <p:grpSp>
                <p:nvGrpSpPr>
                  <p:cNvPr id="173270" name="Group 214"/>
                  <p:cNvGrpSpPr>
                    <a:grpSpLocks/>
                  </p:cNvGrpSpPr>
                  <p:nvPr/>
                </p:nvGrpSpPr>
                <p:grpSpPr bwMode="auto">
                  <a:xfrm>
                    <a:off x="2160" y="1440"/>
                    <a:ext cx="1845" cy="345"/>
                    <a:chOff x="2160" y="1440"/>
                    <a:chExt cx="1845" cy="345"/>
                  </a:xfrm>
                </p:grpSpPr>
                <p:sp>
                  <p:nvSpPr>
                    <p:cNvPr id="173271" name="Oval 215"/>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72" name="Oval 216"/>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73" name="Oval 217"/>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74" name="Oval 218"/>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75" name="Oval 219"/>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276" name="Group 220"/>
                  <p:cNvGrpSpPr>
                    <a:grpSpLocks/>
                  </p:cNvGrpSpPr>
                  <p:nvPr/>
                </p:nvGrpSpPr>
                <p:grpSpPr bwMode="auto">
                  <a:xfrm>
                    <a:off x="2160" y="1815"/>
                    <a:ext cx="1845" cy="345"/>
                    <a:chOff x="2160" y="1440"/>
                    <a:chExt cx="1845" cy="345"/>
                  </a:xfrm>
                </p:grpSpPr>
                <p:sp>
                  <p:nvSpPr>
                    <p:cNvPr id="173277" name="Oval 221"/>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78" name="Oval 222"/>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79" name="Oval 223"/>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80" name="Oval 224"/>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81" name="Oval 225"/>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282" name="Group 226"/>
                  <p:cNvGrpSpPr>
                    <a:grpSpLocks/>
                  </p:cNvGrpSpPr>
                  <p:nvPr/>
                </p:nvGrpSpPr>
                <p:grpSpPr bwMode="auto">
                  <a:xfrm>
                    <a:off x="2160" y="2190"/>
                    <a:ext cx="1845" cy="345"/>
                    <a:chOff x="2160" y="1440"/>
                    <a:chExt cx="1845" cy="345"/>
                  </a:xfrm>
                </p:grpSpPr>
                <p:sp>
                  <p:nvSpPr>
                    <p:cNvPr id="173283" name="Oval 227"/>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84" name="Oval 228"/>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85" name="Oval 229"/>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86" name="Oval 230"/>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87" name="Oval 231"/>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288" name="Oval 232"/>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89" name="Oval 233"/>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grpSp>
          <p:nvGrpSpPr>
            <p:cNvPr id="173290" name="Group 234"/>
            <p:cNvGrpSpPr>
              <a:grpSpLocks/>
            </p:cNvGrpSpPr>
            <p:nvPr/>
          </p:nvGrpSpPr>
          <p:grpSpPr bwMode="auto">
            <a:xfrm rot="16200000" flipH="1">
              <a:off x="4767" y="966"/>
              <a:ext cx="1065" cy="10065"/>
              <a:chOff x="1800" y="1440"/>
              <a:chExt cx="1425" cy="10920"/>
            </a:xfrm>
          </p:grpSpPr>
          <p:grpSp>
            <p:nvGrpSpPr>
              <p:cNvPr id="173291" name="Group 235"/>
              <p:cNvGrpSpPr>
                <a:grpSpLocks/>
              </p:cNvGrpSpPr>
              <p:nvPr/>
            </p:nvGrpSpPr>
            <p:grpSpPr bwMode="auto">
              <a:xfrm>
                <a:off x="1800" y="1440"/>
                <a:ext cx="1425" cy="1065"/>
                <a:chOff x="2160" y="1455"/>
                <a:chExt cx="2505" cy="2145"/>
              </a:xfrm>
            </p:grpSpPr>
            <p:sp>
              <p:nvSpPr>
                <p:cNvPr id="173292" name="AutoShape 236"/>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293" name="Group 237"/>
                <p:cNvGrpSpPr>
                  <a:grpSpLocks/>
                </p:cNvGrpSpPr>
                <p:nvPr/>
              </p:nvGrpSpPr>
              <p:grpSpPr bwMode="auto">
                <a:xfrm>
                  <a:off x="2520" y="1800"/>
                  <a:ext cx="1845" cy="1470"/>
                  <a:chOff x="2160" y="1440"/>
                  <a:chExt cx="1845" cy="1470"/>
                </a:xfrm>
              </p:grpSpPr>
              <p:grpSp>
                <p:nvGrpSpPr>
                  <p:cNvPr id="173294" name="Group 238"/>
                  <p:cNvGrpSpPr>
                    <a:grpSpLocks/>
                  </p:cNvGrpSpPr>
                  <p:nvPr/>
                </p:nvGrpSpPr>
                <p:grpSpPr bwMode="auto">
                  <a:xfrm>
                    <a:off x="2160" y="1440"/>
                    <a:ext cx="1845" cy="345"/>
                    <a:chOff x="2160" y="1440"/>
                    <a:chExt cx="1845" cy="345"/>
                  </a:xfrm>
                </p:grpSpPr>
                <p:sp>
                  <p:nvSpPr>
                    <p:cNvPr id="173295" name="Oval 239"/>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96" name="Oval 240"/>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97" name="Oval 241"/>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98" name="Oval 242"/>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299" name="Oval 243"/>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300" name="Group 244"/>
                  <p:cNvGrpSpPr>
                    <a:grpSpLocks/>
                  </p:cNvGrpSpPr>
                  <p:nvPr/>
                </p:nvGrpSpPr>
                <p:grpSpPr bwMode="auto">
                  <a:xfrm>
                    <a:off x="2160" y="1815"/>
                    <a:ext cx="1845" cy="345"/>
                    <a:chOff x="2160" y="1440"/>
                    <a:chExt cx="1845" cy="345"/>
                  </a:xfrm>
                </p:grpSpPr>
                <p:sp>
                  <p:nvSpPr>
                    <p:cNvPr id="173301" name="Oval 245"/>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02" name="Oval 246"/>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03" name="Oval 247"/>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04" name="Oval 248"/>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05" name="Oval 249"/>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306" name="Group 250"/>
                  <p:cNvGrpSpPr>
                    <a:grpSpLocks/>
                  </p:cNvGrpSpPr>
                  <p:nvPr/>
                </p:nvGrpSpPr>
                <p:grpSpPr bwMode="auto">
                  <a:xfrm>
                    <a:off x="2160" y="2190"/>
                    <a:ext cx="1845" cy="345"/>
                    <a:chOff x="2160" y="1440"/>
                    <a:chExt cx="1845" cy="345"/>
                  </a:xfrm>
                </p:grpSpPr>
                <p:sp>
                  <p:nvSpPr>
                    <p:cNvPr id="173307" name="Oval 251"/>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08" name="Oval 252"/>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09" name="Oval 253"/>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10" name="Oval 254"/>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11" name="Oval 255"/>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312" name="Oval 256"/>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13" name="Oval 257"/>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314" name="Group 258"/>
              <p:cNvGrpSpPr>
                <a:grpSpLocks/>
              </p:cNvGrpSpPr>
              <p:nvPr/>
            </p:nvGrpSpPr>
            <p:grpSpPr bwMode="auto">
              <a:xfrm>
                <a:off x="1800" y="2535"/>
                <a:ext cx="1425" cy="1065"/>
                <a:chOff x="2160" y="1455"/>
                <a:chExt cx="2505" cy="2145"/>
              </a:xfrm>
            </p:grpSpPr>
            <p:sp>
              <p:nvSpPr>
                <p:cNvPr id="173315" name="AutoShape 259"/>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316" name="Group 260"/>
                <p:cNvGrpSpPr>
                  <a:grpSpLocks/>
                </p:cNvGrpSpPr>
                <p:nvPr/>
              </p:nvGrpSpPr>
              <p:grpSpPr bwMode="auto">
                <a:xfrm>
                  <a:off x="2520" y="1800"/>
                  <a:ext cx="1845" cy="1470"/>
                  <a:chOff x="2160" y="1440"/>
                  <a:chExt cx="1845" cy="1470"/>
                </a:xfrm>
              </p:grpSpPr>
              <p:grpSp>
                <p:nvGrpSpPr>
                  <p:cNvPr id="173317" name="Group 261"/>
                  <p:cNvGrpSpPr>
                    <a:grpSpLocks/>
                  </p:cNvGrpSpPr>
                  <p:nvPr/>
                </p:nvGrpSpPr>
                <p:grpSpPr bwMode="auto">
                  <a:xfrm>
                    <a:off x="2160" y="1440"/>
                    <a:ext cx="1845" cy="345"/>
                    <a:chOff x="2160" y="1440"/>
                    <a:chExt cx="1845" cy="345"/>
                  </a:xfrm>
                </p:grpSpPr>
                <p:sp>
                  <p:nvSpPr>
                    <p:cNvPr id="173318" name="Oval 262"/>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19" name="Oval 263"/>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20" name="Oval 264"/>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21" name="Oval 265"/>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22" name="Oval 266"/>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323" name="Group 267"/>
                  <p:cNvGrpSpPr>
                    <a:grpSpLocks/>
                  </p:cNvGrpSpPr>
                  <p:nvPr/>
                </p:nvGrpSpPr>
                <p:grpSpPr bwMode="auto">
                  <a:xfrm>
                    <a:off x="2160" y="1815"/>
                    <a:ext cx="1845" cy="345"/>
                    <a:chOff x="2160" y="1440"/>
                    <a:chExt cx="1845" cy="345"/>
                  </a:xfrm>
                </p:grpSpPr>
                <p:sp>
                  <p:nvSpPr>
                    <p:cNvPr id="173324" name="Oval 268"/>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25" name="Oval 269"/>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26" name="Oval 270"/>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27" name="Oval 271"/>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28" name="Oval 272"/>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329" name="Group 273"/>
                  <p:cNvGrpSpPr>
                    <a:grpSpLocks/>
                  </p:cNvGrpSpPr>
                  <p:nvPr/>
                </p:nvGrpSpPr>
                <p:grpSpPr bwMode="auto">
                  <a:xfrm>
                    <a:off x="2160" y="2190"/>
                    <a:ext cx="1845" cy="345"/>
                    <a:chOff x="2160" y="1440"/>
                    <a:chExt cx="1845" cy="345"/>
                  </a:xfrm>
                </p:grpSpPr>
                <p:sp>
                  <p:nvSpPr>
                    <p:cNvPr id="173330" name="Oval 274"/>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31" name="Oval 275"/>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32" name="Oval 276"/>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33" name="Oval 277"/>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34" name="Oval 278"/>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335" name="Oval 279"/>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36" name="Oval 280"/>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337" name="Group 281"/>
              <p:cNvGrpSpPr>
                <a:grpSpLocks/>
              </p:cNvGrpSpPr>
              <p:nvPr/>
            </p:nvGrpSpPr>
            <p:grpSpPr bwMode="auto">
              <a:xfrm>
                <a:off x="1800" y="3630"/>
                <a:ext cx="1425" cy="1065"/>
                <a:chOff x="2160" y="1455"/>
                <a:chExt cx="2505" cy="2145"/>
              </a:xfrm>
            </p:grpSpPr>
            <p:sp>
              <p:nvSpPr>
                <p:cNvPr id="173338" name="AutoShape 282"/>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339" name="Group 283"/>
                <p:cNvGrpSpPr>
                  <a:grpSpLocks/>
                </p:cNvGrpSpPr>
                <p:nvPr/>
              </p:nvGrpSpPr>
              <p:grpSpPr bwMode="auto">
                <a:xfrm>
                  <a:off x="2520" y="1800"/>
                  <a:ext cx="1845" cy="1470"/>
                  <a:chOff x="2160" y="1440"/>
                  <a:chExt cx="1845" cy="1470"/>
                </a:xfrm>
              </p:grpSpPr>
              <p:grpSp>
                <p:nvGrpSpPr>
                  <p:cNvPr id="173340" name="Group 284"/>
                  <p:cNvGrpSpPr>
                    <a:grpSpLocks/>
                  </p:cNvGrpSpPr>
                  <p:nvPr/>
                </p:nvGrpSpPr>
                <p:grpSpPr bwMode="auto">
                  <a:xfrm>
                    <a:off x="2160" y="1440"/>
                    <a:ext cx="1845" cy="345"/>
                    <a:chOff x="2160" y="1440"/>
                    <a:chExt cx="1845" cy="345"/>
                  </a:xfrm>
                </p:grpSpPr>
                <p:sp>
                  <p:nvSpPr>
                    <p:cNvPr id="173341" name="Oval 285"/>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42" name="Oval 286"/>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43" name="Oval 287"/>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44" name="Oval 288"/>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45" name="Oval 289"/>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346" name="Group 290"/>
                  <p:cNvGrpSpPr>
                    <a:grpSpLocks/>
                  </p:cNvGrpSpPr>
                  <p:nvPr/>
                </p:nvGrpSpPr>
                <p:grpSpPr bwMode="auto">
                  <a:xfrm>
                    <a:off x="2160" y="1815"/>
                    <a:ext cx="1845" cy="345"/>
                    <a:chOff x="2160" y="1440"/>
                    <a:chExt cx="1845" cy="345"/>
                  </a:xfrm>
                </p:grpSpPr>
                <p:sp>
                  <p:nvSpPr>
                    <p:cNvPr id="173347" name="Oval 291"/>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48" name="Oval 292"/>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49" name="Oval 293"/>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50" name="Oval 294"/>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51" name="Oval 295"/>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352" name="Group 296"/>
                  <p:cNvGrpSpPr>
                    <a:grpSpLocks/>
                  </p:cNvGrpSpPr>
                  <p:nvPr/>
                </p:nvGrpSpPr>
                <p:grpSpPr bwMode="auto">
                  <a:xfrm>
                    <a:off x="2160" y="2190"/>
                    <a:ext cx="1845" cy="345"/>
                    <a:chOff x="2160" y="1440"/>
                    <a:chExt cx="1845" cy="345"/>
                  </a:xfrm>
                </p:grpSpPr>
                <p:sp>
                  <p:nvSpPr>
                    <p:cNvPr id="173353" name="Oval 297"/>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54" name="Oval 298"/>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55" name="Oval 299"/>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56" name="Oval 300"/>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57" name="Oval 301"/>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358" name="Oval 302"/>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59" name="Oval 303"/>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360" name="Group 304"/>
              <p:cNvGrpSpPr>
                <a:grpSpLocks/>
              </p:cNvGrpSpPr>
              <p:nvPr/>
            </p:nvGrpSpPr>
            <p:grpSpPr bwMode="auto">
              <a:xfrm>
                <a:off x="1800" y="4725"/>
                <a:ext cx="1425" cy="1065"/>
                <a:chOff x="2160" y="1455"/>
                <a:chExt cx="2505" cy="2145"/>
              </a:xfrm>
            </p:grpSpPr>
            <p:sp>
              <p:nvSpPr>
                <p:cNvPr id="173361" name="AutoShape 305"/>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362" name="Group 306"/>
                <p:cNvGrpSpPr>
                  <a:grpSpLocks/>
                </p:cNvGrpSpPr>
                <p:nvPr/>
              </p:nvGrpSpPr>
              <p:grpSpPr bwMode="auto">
                <a:xfrm>
                  <a:off x="2520" y="1800"/>
                  <a:ext cx="1845" cy="1470"/>
                  <a:chOff x="2160" y="1440"/>
                  <a:chExt cx="1845" cy="1470"/>
                </a:xfrm>
              </p:grpSpPr>
              <p:grpSp>
                <p:nvGrpSpPr>
                  <p:cNvPr id="173363" name="Group 307"/>
                  <p:cNvGrpSpPr>
                    <a:grpSpLocks/>
                  </p:cNvGrpSpPr>
                  <p:nvPr/>
                </p:nvGrpSpPr>
                <p:grpSpPr bwMode="auto">
                  <a:xfrm>
                    <a:off x="2160" y="1440"/>
                    <a:ext cx="1845" cy="345"/>
                    <a:chOff x="2160" y="1440"/>
                    <a:chExt cx="1845" cy="345"/>
                  </a:xfrm>
                </p:grpSpPr>
                <p:sp>
                  <p:nvSpPr>
                    <p:cNvPr id="173364" name="Oval 308"/>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65" name="Oval 309"/>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66" name="Oval 310"/>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67" name="Oval 311"/>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68" name="Oval 312"/>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369" name="Group 313"/>
                  <p:cNvGrpSpPr>
                    <a:grpSpLocks/>
                  </p:cNvGrpSpPr>
                  <p:nvPr/>
                </p:nvGrpSpPr>
                <p:grpSpPr bwMode="auto">
                  <a:xfrm>
                    <a:off x="2160" y="1815"/>
                    <a:ext cx="1845" cy="345"/>
                    <a:chOff x="2160" y="1440"/>
                    <a:chExt cx="1845" cy="345"/>
                  </a:xfrm>
                </p:grpSpPr>
                <p:sp>
                  <p:nvSpPr>
                    <p:cNvPr id="173370" name="Oval 314"/>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71" name="Oval 315"/>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72" name="Oval 316"/>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73" name="Oval 317"/>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74" name="Oval 318"/>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375" name="Group 319"/>
                  <p:cNvGrpSpPr>
                    <a:grpSpLocks/>
                  </p:cNvGrpSpPr>
                  <p:nvPr/>
                </p:nvGrpSpPr>
                <p:grpSpPr bwMode="auto">
                  <a:xfrm>
                    <a:off x="2160" y="2190"/>
                    <a:ext cx="1845" cy="345"/>
                    <a:chOff x="2160" y="1440"/>
                    <a:chExt cx="1845" cy="345"/>
                  </a:xfrm>
                </p:grpSpPr>
                <p:sp>
                  <p:nvSpPr>
                    <p:cNvPr id="173376" name="Oval 320"/>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77" name="Oval 321"/>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78" name="Oval 322"/>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79" name="Oval 323"/>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80" name="Oval 324"/>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381" name="Oval 325"/>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82" name="Oval 326"/>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383" name="Group 327"/>
              <p:cNvGrpSpPr>
                <a:grpSpLocks/>
              </p:cNvGrpSpPr>
              <p:nvPr/>
            </p:nvGrpSpPr>
            <p:grpSpPr bwMode="auto">
              <a:xfrm>
                <a:off x="1800" y="5820"/>
                <a:ext cx="1425" cy="1065"/>
                <a:chOff x="2160" y="1455"/>
                <a:chExt cx="2505" cy="2145"/>
              </a:xfrm>
            </p:grpSpPr>
            <p:sp>
              <p:nvSpPr>
                <p:cNvPr id="173384" name="AutoShape 328"/>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385" name="Group 329"/>
                <p:cNvGrpSpPr>
                  <a:grpSpLocks/>
                </p:cNvGrpSpPr>
                <p:nvPr/>
              </p:nvGrpSpPr>
              <p:grpSpPr bwMode="auto">
                <a:xfrm>
                  <a:off x="2520" y="1800"/>
                  <a:ext cx="1845" cy="1470"/>
                  <a:chOff x="2160" y="1440"/>
                  <a:chExt cx="1845" cy="1470"/>
                </a:xfrm>
              </p:grpSpPr>
              <p:grpSp>
                <p:nvGrpSpPr>
                  <p:cNvPr id="173386" name="Group 330"/>
                  <p:cNvGrpSpPr>
                    <a:grpSpLocks/>
                  </p:cNvGrpSpPr>
                  <p:nvPr/>
                </p:nvGrpSpPr>
                <p:grpSpPr bwMode="auto">
                  <a:xfrm>
                    <a:off x="2160" y="1440"/>
                    <a:ext cx="1845" cy="345"/>
                    <a:chOff x="2160" y="1440"/>
                    <a:chExt cx="1845" cy="345"/>
                  </a:xfrm>
                </p:grpSpPr>
                <p:sp>
                  <p:nvSpPr>
                    <p:cNvPr id="173387" name="Oval 331"/>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88" name="Oval 332"/>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89" name="Oval 333"/>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90" name="Oval 334"/>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91" name="Oval 335"/>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392" name="Group 336"/>
                  <p:cNvGrpSpPr>
                    <a:grpSpLocks/>
                  </p:cNvGrpSpPr>
                  <p:nvPr/>
                </p:nvGrpSpPr>
                <p:grpSpPr bwMode="auto">
                  <a:xfrm>
                    <a:off x="2160" y="1815"/>
                    <a:ext cx="1845" cy="345"/>
                    <a:chOff x="2160" y="1440"/>
                    <a:chExt cx="1845" cy="345"/>
                  </a:xfrm>
                </p:grpSpPr>
                <p:sp>
                  <p:nvSpPr>
                    <p:cNvPr id="173393" name="Oval 337"/>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94" name="Oval 338"/>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95" name="Oval 339"/>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96" name="Oval 340"/>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397" name="Oval 341"/>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398" name="Group 342"/>
                  <p:cNvGrpSpPr>
                    <a:grpSpLocks/>
                  </p:cNvGrpSpPr>
                  <p:nvPr/>
                </p:nvGrpSpPr>
                <p:grpSpPr bwMode="auto">
                  <a:xfrm>
                    <a:off x="2160" y="2190"/>
                    <a:ext cx="1845" cy="345"/>
                    <a:chOff x="2160" y="1440"/>
                    <a:chExt cx="1845" cy="345"/>
                  </a:xfrm>
                </p:grpSpPr>
                <p:sp>
                  <p:nvSpPr>
                    <p:cNvPr id="173399" name="Oval 343"/>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00" name="Oval 344"/>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01" name="Oval 345"/>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02" name="Oval 346"/>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03" name="Oval 347"/>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404" name="Oval 348"/>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05" name="Oval 349"/>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406" name="Group 350"/>
              <p:cNvGrpSpPr>
                <a:grpSpLocks/>
              </p:cNvGrpSpPr>
              <p:nvPr/>
            </p:nvGrpSpPr>
            <p:grpSpPr bwMode="auto">
              <a:xfrm>
                <a:off x="1800" y="6915"/>
                <a:ext cx="1425" cy="1065"/>
                <a:chOff x="2160" y="1455"/>
                <a:chExt cx="2505" cy="2145"/>
              </a:xfrm>
            </p:grpSpPr>
            <p:sp>
              <p:nvSpPr>
                <p:cNvPr id="173407" name="AutoShape 351"/>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408" name="Group 352"/>
                <p:cNvGrpSpPr>
                  <a:grpSpLocks/>
                </p:cNvGrpSpPr>
                <p:nvPr/>
              </p:nvGrpSpPr>
              <p:grpSpPr bwMode="auto">
                <a:xfrm>
                  <a:off x="2520" y="1800"/>
                  <a:ext cx="1845" cy="1470"/>
                  <a:chOff x="2160" y="1440"/>
                  <a:chExt cx="1845" cy="1470"/>
                </a:xfrm>
              </p:grpSpPr>
              <p:grpSp>
                <p:nvGrpSpPr>
                  <p:cNvPr id="173409" name="Group 353"/>
                  <p:cNvGrpSpPr>
                    <a:grpSpLocks/>
                  </p:cNvGrpSpPr>
                  <p:nvPr/>
                </p:nvGrpSpPr>
                <p:grpSpPr bwMode="auto">
                  <a:xfrm>
                    <a:off x="2160" y="1440"/>
                    <a:ext cx="1845" cy="345"/>
                    <a:chOff x="2160" y="1440"/>
                    <a:chExt cx="1845" cy="345"/>
                  </a:xfrm>
                </p:grpSpPr>
                <p:sp>
                  <p:nvSpPr>
                    <p:cNvPr id="173410" name="Oval 354"/>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11" name="Oval 355"/>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12" name="Oval 356"/>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13" name="Oval 357"/>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14" name="Oval 358"/>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415" name="Group 359"/>
                  <p:cNvGrpSpPr>
                    <a:grpSpLocks/>
                  </p:cNvGrpSpPr>
                  <p:nvPr/>
                </p:nvGrpSpPr>
                <p:grpSpPr bwMode="auto">
                  <a:xfrm>
                    <a:off x="2160" y="1815"/>
                    <a:ext cx="1845" cy="345"/>
                    <a:chOff x="2160" y="1440"/>
                    <a:chExt cx="1845" cy="345"/>
                  </a:xfrm>
                </p:grpSpPr>
                <p:sp>
                  <p:nvSpPr>
                    <p:cNvPr id="173416" name="Oval 360"/>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17" name="Oval 361"/>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18" name="Oval 362"/>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19" name="Oval 363"/>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20" name="Oval 364"/>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421" name="Group 365"/>
                  <p:cNvGrpSpPr>
                    <a:grpSpLocks/>
                  </p:cNvGrpSpPr>
                  <p:nvPr/>
                </p:nvGrpSpPr>
                <p:grpSpPr bwMode="auto">
                  <a:xfrm>
                    <a:off x="2160" y="2190"/>
                    <a:ext cx="1845" cy="345"/>
                    <a:chOff x="2160" y="1440"/>
                    <a:chExt cx="1845" cy="345"/>
                  </a:xfrm>
                </p:grpSpPr>
                <p:sp>
                  <p:nvSpPr>
                    <p:cNvPr id="173422" name="Oval 366"/>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23" name="Oval 367"/>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24" name="Oval 368"/>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25" name="Oval 369"/>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26" name="Oval 370"/>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427" name="Oval 371"/>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28" name="Oval 372"/>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429" name="Group 373"/>
              <p:cNvGrpSpPr>
                <a:grpSpLocks/>
              </p:cNvGrpSpPr>
              <p:nvPr/>
            </p:nvGrpSpPr>
            <p:grpSpPr bwMode="auto">
              <a:xfrm>
                <a:off x="1800" y="8010"/>
                <a:ext cx="1425" cy="1065"/>
                <a:chOff x="2160" y="1455"/>
                <a:chExt cx="2505" cy="2145"/>
              </a:xfrm>
            </p:grpSpPr>
            <p:sp>
              <p:nvSpPr>
                <p:cNvPr id="173430" name="AutoShape 374"/>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431" name="Group 375"/>
                <p:cNvGrpSpPr>
                  <a:grpSpLocks/>
                </p:cNvGrpSpPr>
                <p:nvPr/>
              </p:nvGrpSpPr>
              <p:grpSpPr bwMode="auto">
                <a:xfrm>
                  <a:off x="2520" y="1800"/>
                  <a:ext cx="1845" cy="1470"/>
                  <a:chOff x="2160" y="1440"/>
                  <a:chExt cx="1845" cy="1470"/>
                </a:xfrm>
              </p:grpSpPr>
              <p:grpSp>
                <p:nvGrpSpPr>
                  <p:cNvPr id="173432" name="Group 376"/>
                  <p:cNvGrpSpPr>
                    <a:grpSpLocks/>
                  </p:cNvGrpSpPr>
                  <p:nvPr/>
                </p:nvGrpSpPr>
                <p:grpSpPr bwMode="auto">
                  <a:xfrm>
                    <a:off x="2160" y="1440"/>
                    <a:ext cx="1845" cy="345"/>
                    <a:chOff x="2160" y="1440"/>
                    <a:chExt cx="1845" cy="345"/>
                  </a:xfrm>
                </p:grpSpPr>
                <p:sp>
                  <p:nvSpPr>
                    <p:cNvPr id="173433" name="Oval 377"/>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34" name="Oval 378"/>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35" name="Oval 379"/>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36" name="Oval 380"/>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37" name="Oval 381"/>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438" name="Group 382"/>
                  <p:cNvGrpSpPr>
                    <a:grpSpLocks/>
                  </p:cNvGrpSpPr>
                  <p:nvPr/>
                </p:nvGrpSpPr>
                <p:grpSpPr bwMode="auto">
                  <a:xfrm>
                    <a:off x="2160" y="1815"/>
                    <a:ext cx="1845" cy="345"/>
                    <a:chOff x="2160" y="1440"/>
                    <a:chExt cx="1845" cy="345"/>
                  </a:xfrm>
                </p:grpSpPr>
                <p:sp>
                  <p:nvSpPr>
                    <p:cNvPr id="173439" name="Oval 383"/>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40" name="Oval 384"/>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41" name="Oval 385"/>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42" name="Oval 386"/>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43" name="Oval 387"/>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444" name="Group 388"/>
                  <p:cNvGrpSpPr>
                    <a:grpSpLocks/>
                  </p:cNvGrpSpPr>
                  <p:nvPr/>
                </p:nvGrpSpPr>
                <p:grpSpPr bwMode="auto">
                  <a:xfrm>
                    <a:off x="2160" y="2190"/>
                    <a:ext cx="1845" cy="345"/>
                    <a:chOff x="2160" y="1440"/>
                    <a:chExt cx="1845" cy="345"/>
                  </a:xfrm>
                </p:grpSpPr>
                <p:sp>
                  <p:nvSpPr>
                    <p:cNvPr id="173445" name="Oval 389"/>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46" name="Oval 390"/>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47" name="Oval 391"/>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48" name="Oval 392"/>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49" name="Oval 393"/>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450" name="Oval 394"/>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51" name="Oval 395"/>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452" name="Group 396"/>
              <p:cNvGrpSpPr>
                <a:grpSpLocks/>
              </p:cNvGrpSpPr>
              <p:nvPr/>
            </p:nvGrpSpPr>
            <p:grpSpPr bwMode="auto">
              <a:xfrm>
                <a:off x="1800" y="9105"/>
                <a:ext cx="1425" cy="1065"/>
                <a:chOff x="2160" y="1455"/>
                <a:chExt cx="2505" cy="2145"/>
              </a:xfrm>
            </p:grpSpPr>
            <p:sp>
              <p:nvSpPr>
                <p:cNvPr id="173453" name="AutoShape 397"/>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454" name="Group 398"/>
                <p:cNvGrpSpPr>
                  <a:grpSpLocks/>
                </p:cNvGrpSpPr>
                <p:nvPr/>
              </p:nvGrpSpPr>
              <p:grpSpPr bwMode="auto">
                <a:xfrm>
                  <a:off x="2520" y="1800"/>
                  <a:ext cx="1845" cy="1470"/>
                  <a:chOff x="2160" y="1440"/>
                  <a:chExt cx="1845" cy="1470"/>
                </a:xfrm>
              </p:grpSpPr>
              <p:grpSp>
                <p:nvGrpSpPr>
                  <p:cNvPr id="173455" name="Group 399"/>
                  <p:cNvGrpSpPr>
                    <a:grpSpLocks/>
                  </p:cNvGrpSpPr>
                  <p:nvPr/>
                </p:nvGrpSpPr>
                <p:grpSpPr bwMode="auto">
                  <a:xfrm>
                    <a:off x="2160" y="1440"/>
                    <a:ext cx="1845" cy="345"/>
                    <a:chOff x="2160" y="1440"/>
                    <a:chExt cx="1845" cy="345"/>
                  </a:xfrm>
                </p:grpSpPr>
                <p:sp>
                  <p:nvSpPr>
                    <p:cNvPr id="173456" name="Oval 400"/>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57" name="Oval 401"/>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58" name="Oval 402"/>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59" name="Oval 403"/>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60" name="Oval 404"/>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461" name="Group 405"/>
                  <p:cNvGrpSpPr>
                    <a:grpSpLocks/>
                  </p:cNvGrpSpPr>
                  <p:nvPr/>
                </p:nvGrpSpPr>
                <p:grpSpPr bwMode="auto">
                  <a:xfrm>
                    <a:off x="2160" y="1815"/>
                    <a:ext cx="1845" cy="345"/>
                    <a:chOff x="2160" y="1440"/>
                    <a:chExt cx="1845" cy="345"/>
                  </a:xfrm>
                </p:grpSpPr>
                <p:sp>
                  <p:nvSpPr>
                    <p:cNvPr id="173462" name="Oval 406"/>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63" name="Oval 407"/>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64" name="Oval 408"/>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65" name="Oval 409"/>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66" name="Oval 410"/>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467" name="Group 411"/>
                  <p:cNvGrpSpPr>
                    <a:grpSpLocks/>
                  </p:cNvGrpSpPr>
                  <p:nvPr/>
                </p:nvGrpSpPr>
                <p:grpSpPr bwMode="auto">
                  <a:xfrm>
                    <a:off x="2160" y="2190"/>
                    <a:ext cx="1845" cy="345"/>
                    <a:chOff x="2160" y="1440"/>
                    <a:chExt cx="1845" cy="345"/>
                  </a:xfrm>
                </p:grpSpPr>
                <p:sp>
                  <p:nvSpPr>
                    <p:cNvPr id="173468" name="Oval 412"/>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69" name="Oval 413"/>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70" name="Oval 414"/>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71" name="Oval 415"/>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72" name="Oval 416"/>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473" name="Oval 417"/>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74" name="Oval 418"/>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475" name="Group 419"/>
              <p:cNvGrpSpPr>
                <a:grpSpLocks/>
              </p:cNvGrpSpPr>
              <p:nvPr/>
            </p:nvGrpSpPr>
            <p:grpSpPr bwMode="auto">
              <a:xfrm>
                <a:off x="1800" y="10200"/>
                <a:ext cx="1425" cy="1065"/>
                <a:chOff x="2160" y="1455"/>
                <a:chExt cx="2505" cy="2145"/>
              </a:xfrm>
            </p:grpSpPr>
            <p:sp>
              <p:nvSpPr>
                <p:cNvPr id="173476" name="AutoShape 420"/>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477" name="Group 421"/>
                <p:cNvGrpSpPr>
                  <a:grpSpLocks/>
                </p:cNvGrpSpPr>
                <p:nvPr/>
              </p:nvGrpSpPr>
              <p:grpSpPr bwMode="auto">
                <a:xfrm>
                  <a:off x="2520" y="1800"/>
                  <a:ext cx="1845" cy="1470"/>
                  <a:chOff x="2160" y="1440"/>
                  <a:chExt cx="1845" cy="1470"/>
                </a:xfrm>
              </p:grpSpPr>
              <p:grpSp>
                <p:nvGrpSpPr>
                  <p:cNvPr id="173478" name="Group 422"/>
                  <p:cNvGrpSpPr>
                    <a:grpSpLocks/>
                  </p:cNvGrpSpPr>
                  <p:nvPr/>
                </p:nvGrpSpPr>
                <p:grpSpPr bwMode="auto">
                  <a:xfrm>
                    <a:off x="2160" y="1440"/>
                    <a:ext cx="1845" cy="345"/>
                    <a:chOff x="2160" y="1440"/>
                    <a:chExt cx="1845" cy="345"/>
                  </a:xfrm>
                </p:grpSpPr>
                <p:sp>
                  <p:nvSpPr>
                    <p:cNvPr id="173479" name="Oval 423"/>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80" name="Oval 424"/>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81" name="Oval 425"/>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82" name="Oval 426"/>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83" name="Oval 427"/>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484" name="Group 428"/>
                  <p:cNvGrpSpPr>
                    <a:grpSpLocks/>
                  </p:cNvGrpSpPr>
                  <p:nvPr/>
                </p:nvGrpSpPr>
                <p:grpSpPr bwMode="auto">
                  <a:xfrm>
                    <a:off x="2160" y="1815"/>
                    <a:ext cx="1845" cy="345"/>
                    <a:chOff x="2160" y="1440"/>
                    <a:chExt cx="1845" cy="345"/>
                  </a:xfrm>
                </p:grpSpPr>
                <p:sp>
                  <p:nvSpPr>
                    <p:cNvPr id="173485" name="Oval 429"/>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86" name="Oval 430"/>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87" name="Oval 431"/>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88" name="Oval 432"/>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89" name="Oval 433"/>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490" name="Group 434"/>
                  <p:cNvGrpSpPr>
                    <a:grpSpLocks/>
                  </p:cNvGrpSpPr>
                  <p:nvPr/>
                </p:nvGrpSpPr>
                <p:grpSpPr bwMode="auto">
                  <a:xfrm>
                    <a:off x="2160" y="2190"/>
                    <a:ext cx="1845" cy="345"/>
                    <a:chOff x="2160" y="1440"/>
                    <a:chExt cx="1845" cy="345"/>
                  </a:xfrm>
                </p:grpSpPr>
                <p:sp>
                  <p:nvSpPr>
                    <p:cNvPr id="173491" name="Oval 435"/>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92" name="Oval 436"/>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93" name="Oval 437"/>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94" name="Oval 438"/>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95" name="Oval 439"/>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496" name="Oval 440"/>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497" name="Oval 441"/>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498" name="Group 442"/>
              <p:cNvGrpSpPr>
                <a:grpSpLocks/>
              </p:cNvGrpSpPr>
              <p:nvPr/>
            </p:nvGrpSpPr>
            <p:grpSpPr bwMode="auto">
              <a:xfrm>
                <a:off x="1800" y="11295"/>
                <a:ext cx="1425" cy="1065"/>
                <a:chOff x="2160" y="1455"/>
                <a:chExt cx="2505" cy="2145"/>
              </a:xfrm>
            </p:grpSpPr>
            <p:sp>
              <p:nvSpPr>
                <p:cNvPr id="173499" name="AutoShape 443"/>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500" name="Group 444"/>
                <p:cNvGrpSpPr>
                  <a:grpSpLocks/>
                </p:cNvGrpSpPr>
                <p:nvPr/>
              </p:nvGrpSpPr>
              <p:grpSpPr bwMode="auto">
                <a:xfrm>
                  <a:off x="2520" y="1800"/>
                  <a:ext cx="1845" cy="1470"/>
                  <a:chOff x="2160" y="1440"/>
                  <a:chExt cx="1845" cy="1470"/>
                </a:xfrm>
              </p:grpSpPr>
              <p:grpSp>
                <p:nvGrpSpPr>
                  <p:cNvPr id="173501" name="Group 445"/>
                  <p:cNvGrpSpPr>
                    <a:grpSpLocks/>
                  </p:cNvGrpSpPr>
                  <p:nvPr/>
                </p:nvGrpSpPr>
                <p:grpSpPr bwMode="auto">
                  <a:xfrm>
                    <a:off x="2160" y="1440"/>
                    <a:ext cx="1845" cy="345"/>
                    <a:chOff x="2160" y="1440"/>
                    <a:chExt cx="1845" cy="345"/>
                  </a:xfrm>
                </p:grpSpPr>
                <p:sp>
                  <p:nvSpPr>
                    <p:cNvPr id="173502" name="Oval 446"/>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03" name="Oval 447"/>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04" name="Oval 448"/>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05" name="Oval 449"/>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06" name="Oval 450"/>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507" name="Group 451"/>
                  <p:cNvGrpSpPr>
                    <a:grpSpLocks/>
                  </p:cNvGrpSpPr>
                  <p:nvPr/>
                </p:nvGrpSpPr>
                <p:grpSpPr bwMode="auto">
                  <a:xfrm>
                    <a:off x="2160" y="1815"/>
                    <a:ext cx="1845" cy="345"/>
                    <a:chOff x="2160" y="1440"/>
                    <a:chExt cx="1845" cy="345"/>
                  </a:xfrm>
                </p:grpSpPr>
                <p:sp>
                  <p:nvSpPr>
                    <p:cNvPr id="173508" name="Oval 452"/>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09" name="Oval 453"/>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10" name="Oval 454"/>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11" name="Oval 455"/>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12" name="Oval 456"/>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513" name="Group 457"/>
                  <p:cNvGrpSpPr>
                    <a:grpSpLocks/>
                  </p:cNvGrpSpPr>
                  <p:nvPr/>
                </p:nvGrpSpPr>
                <p:grpSpPr bwMode="auto">
                  <a:xfrm>
                    <a:off x="2160" y="2190"/>
                    <a:ext cx="1845" cy="345"/>
                    <a:chOff x="2160" y="1440"/>
                    <a:chExt cx="1845" cy="345"/>
                  </a:xfrm>
                </p:grpSpPr>
                <p:sp>
                  <p:nvSpPr>
                    <p:cNvPr id="173514" name="Oval 458"/>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15" name="Oval 459"/>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16" name="Oval 460"/>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17" name="Oval 461"/>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18" name="Oval 462"/>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519" name="Oval 463"/>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20" name="Oval 464"/>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grpSp>
          <p:nvGrpSpPr>
            <p:cNvPr id="173521" name="Group 465"/>
            <p:cNvGrpSpPr>
              <a:grpSpLocks/>
            </p:cNvGrpSpPr>
            <p:nvPr/>
          </p:nvGrpSpPr>
          <p:grpSpPr bwMode="auto">
            <a:xfrm rot="16200000" flipH="1">
              <a:off x="4766" y="2422"/>
              <a:ext cx="1065" cy="10065"/>
              <a:chOff x="4710" y="1440"/>
              <a:chExt cx="1065" cy="10065"/>
            </a:xfrm>
          </p:grpSpPr>
          <p:grpSp>
            <p:nvGrpSpPr>
              <p:cNvPr id="173522" name="Group 466"/>
              <p:cNvGrpSpPr>
                <a:grpSpLocks/>
              </p:cNvGrpSpPr>
              <p:nvPr/>
            </p:nvGrpSpPr>
            <p:grpSpPr bwMode="auto">
              <a:xfrm>
                <a:off x="4710" y="1440"/>
                <a:ext cx="1065" cy="982"/>
                <a:chOff x="2160" y="1455"/>
                <a:chExt cx="2505" cy="2145"/>
              </a:xfrm>
            </p:grpSpPr>
            <p:sp>
              <p:nvSpPr>
                <p:cNvPr id="173523" name="AutoShape 467"/>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524" name="Group 468"/>
                <p:cNvGrpSpPr>
                  <a:grpSpLocks/>
                </p:cNvGrpSpPr>
                <p:nvPr/>
              </p:nvGrpSpPr>
              <p:grpSpPr bwMode="auto">
                <a:xfrm>
                  <a:off x="2520" y="1800"/>
                  <a:ext cx="1845" cy="1470"/>
                  <a:chOff x="2160" y="1440"/>
                  <a:chExt cx="1845" cy="1470"/>
                </a:xfrm>
              </p:grpSpPr>
              <p:grpSp>
                <p:nvGrpSpPr>
                  <p:cNvPr id="173525" name="Group 469"/>
                  <p:cNvGrpSpPr>
                    <a:grpSpLocks/>
                  </p:cNvGrpSpPr>
                  <p:nvPr/>
                </p:nvGrpSpPr>
                <p:grpSpPr bwMode="auto">
                  <a:xfrm>
                    <a:off x="2160" y="1440"/>
                    <a:ext cx="1845" cy="345"/>
                    <a:chOff x="2160" y="1440"/>
                    <a:chExt cx="1845" cy="345"/>
                  </a:xfrm>
                </p:grpSpPr>
                <p:sp>
                  <p:nvSpPr>
                    <p:cNvPr id="173526" name="Oval 470"/>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27" name="Oval 471"/>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28" name="Oval 472"/>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29" name="Oval 473"/>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30" name="Oval 474"/>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531" name="Group 475"/>
                  <p:cNvGrpSpPr>
                    <a:grpSpLocks/>
                  </p:cNvGrpSpPr>
                  <p:nvPr/>
                </p:nvGrpSpPr>
                <p:grpSpPr bwMode="auto">
                  <a:xfrm>
                    <a:off x="2160" y="1815"/>
                    <a:ext cx="1845" cy="345"/>
                    <a:chOff x="2160" y="1440"/>
                    <a:chExt cx="1845" cy="345"/>
                  </a:xfrm>
                </p:grpSpPr>
                <p:sp>
                  <p:nvSpPr>
                    <p:cNvPr id="173532" name="Oval 476"/>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33" name="Oval 477"/>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34" name="Oval 478"/>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35" name="Oval 479"/>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36" name="Oval 480"/>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537" name="Group 481"/>
                  <p:cNvGrpSpPr>
                    <a:grpSpLocks/>
                  </p:cNvGrpSpPr>
                  <p:nvPr/>
                </p:nvGrpSpPr>
                <p:grpSpPr bwMode="auto">
                  <a:xfrm>
                    <a:off x="2160" y="2190"/>
                    <a:ext cx="1845" cy="345"/>
                    <a:chOff x="2160" y="1440"/>
                    <a:chExt cx="1845" cy="345"/>
                  </a:xfrm>
                </p:grpSpPr>
                <p:sp>
                  <p:nvSpPr>
                    <p:cNvPr id="173538" name="Oval 482"/>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39" name="Oval 483"/>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40" name="Oval 484"/>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41" name="Oval 485"/>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42" name="Oval 486"/>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543" name="Oval 487"/>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44" name="Oval 488"/>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545" name="Group 489"/>
              <p:cNvGrpSpPr>
                <a:grpSpLocks/>
              </p:cNvGrpSpPr>
              <p:nvPr/>
            </p:nvGrpSpPr>
            <p:grpSpPr bwMode="auto">
              <a:xfrm>
                <a:off x="4710" y="2449"/>
                <a:ext cx="1065" cy="982"/>
                <a:chOff x="2160" y="1455"/>
                <a:chExt cx="2505" cy="2145"/>
              </a:xfrm>
            </p:grpSpPr>
            <p:sp>
              <p:nvSpPr>
                <p:cNvPr id="173546" name="AutoShape 490"/>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547" name="Group 491"/>
                <p:cNvGrpSpPr>
                  <a:grpSpLocks/>
                </p:cNvGrpSpPr>
                <p:nvPr/>
              </p:nvGrpSpPr>
              <p:grpSpPr bwMode="auto">
                <a:xfrm>
                  <a:off x="2520" y="1800"/>
                  <a:ext cx="1845" cy="1470"/>
                  <a:chOff x="2160" y="1440"/>
                  <a:chExt cx="1845" cy="1470"/>
                </a:xfrm>
              </p:grpSpPr>
              <p:grpSp>
                <p:nvGrpSpPr>
                  <p:cNvPr id="173548" name="Group 492"/>
                  <p:cNvGrpSpPr>
                    <a:grpSpLocks/>
                  </p:cNvGrpSpPr>
                  <p:nvPr/>
                </p:nvGrpSpPr>
                <p:grpSpPr bwMode="auto">
                  <a:xfrm>
                    <a:off x="2160" y="1440"/>
                    <a:ext cx="1845" cy="345"/>
                    <a:chOff x="2160" y="1440"/>
                    <a:chExt cx="1845" cy="345"/>
                  </a:xfrm>
                </p:grpSpPr>
                <p:sp>
                  <p:nvSpPr>
                    <p:cNvPr id="173549" name="Oval 493"/>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50" name="Oval 494"/>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51" name="Oval 495"/>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52" name="Oval 496"/>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53" name="Oval 497"/>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554" name="Group 498"/>
                  <p:cNvGrpSpPr>
                    <a:grpSpLocks/>
                  </p:cNvGrpSpPr>
                  <p:nvPr/>
                </p:nvGrpSpPr>
                <p:grpSpPr bwMode="auto">
                  <a:xfrm>
                    <a:off x="2160" y="1815"/>
                    <a:ext cx="1845" cy="345"/>
                    <a:chOff x="2160" y="1440"/>
                    <a:chExt cx="1845" cy="345"/>
                  </a:xfrm>
                </p:grpSpPr>
                <p:sp>
                  <p:nvSpPr>
                    <p:cNvPr id="173555" name="Oval 499"/>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56" name="Oval 500"/>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57" name="Oval 501"/>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58" name="Oval 502"/>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59" name="Oval 503"/>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560" name="Group 504"/>
                  <p:cNvGrpSpPr>
                    <a:grpSpLocks/>
                  </p:cNvGrpSpPr>
                  <p:nvPr/>
                </p:nvGrpSpPr>
                <p:grpSpPr bwMode="auto">
                  <a:xfrm>
                    <a:off x="2160" y="2190"/>
                    <a:ext cx="1845" cy="345"/>
                    <a:chOff x="2160" y="1440"/>
                    <a:chExt cx="1845" cy="345"/>
                  </a:xfrm>
                </p:grpSpPr>
                <p:sp>
                  <p:nvSpPr>
                    <p:cNvPr id="173561" name="Oval 505"/>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62" name="Oval 506"/>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63" name="Oval 507"/>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64" name="Oval 508"/>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65" name="Oval 509"/>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566" name="Oval 510"/>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67" name="Oval 511"/>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568" name="Group 512"/>
              <p:cNvGrpSpPr>
                <a:grpSpLocks/>
              </p:cNvGrpSpPr>
              <p:nvPr/>
            </p:nvGrpSpPr>
            <p:grpSpPr bwMode="auto">
              <a:xfrm>
                <a:off x="4710" y="3459"/>
                <a:ext cx="1065" cy="981"/>
                <a:chOff x="2160" y="1455"/>
                <a:chExt cx="2505" cy="2145"/>
              </a:xfrm>
            </p:grpSpPr>
            <p:sp>
              <p:nvSpPr>
                <p:cNvPr id="173569" name="AutoShape 513"/>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570" name="Group 514"/>
                <p:cNvGrpSpPr>
                  <a:grpSpLocks/>
                </p:cNvGrpSpPr>
                <p:nvPr/>
              </p:nvGrpSpPr>
              <p:grpSpPr bwMode="auto">
                <a:xfrm>
                  <a:off x="2520" y="1800"/>
                  <a:ext cx="1845" cy="1470"/>
                  <a:chOff x="2160" y="1440"/>
                  <a:chExt cx="1845" cy="1470"/>
                </a:xfrm>
              </p:grpSpPr>
              <p:grpSp>
                <p:nvGrpSpPr>
                  <p:cNvPr id="173571" name="Group 515"/>
                  <p:cNvGrpSpPr>
                    <a:grpSpLocks/>
                  </p:cNvGrpSpPr>
                  <p:nvPr/>
                </p:nvGrpSpPr>
                <p:grpSpPr bwMode="auto">
                  <a:xfrm>
                    <a:off x="2160" y="1440"/>
                    <a:ext cx="1845" cy="345"/>
                    <a:chOff x="2160" y="1440"/>
                    <a:chExt cx="1845" cy="345"/>
                  </a:xfrm>
                </p:grpSpPr>
                <p:sp>
                  <p:nvSpPr>
                    <p:cNvPr id="173572" name="Oval 516"/>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73" name="Oval 517"/>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74" name="Oval 518"/>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75" name="Oval 519"/>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76" name="Oval 520"/>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577" name="Group 521"/>
                  <p:cNvGrpSpPr>
                    <a:grpSpLocks/>
                  </p:cNvGrpSpPr>
                  <p:nvPr/>
                </p:nvGrpSpPr>
                <p:grpSpPr bwMode="auto">
                  <a:xfrm>
                    <a:off x="2160" y="1815"/>
                    <a:ext cx="1845" cy="345"/>
                    <a:chOff x="2160" y="1440"/>
                    <a:chExt cx="1845" cy="345"/>
                  </a:xfrm>
                </p:grpSpPr>
                <p:sp>
                  <p:nvSpPr>
                    <p:cNvPr id="173578" name="Oval 522"/>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79" name="Oval 523"/>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80" name="Oval 524"/>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81" name="Oval 525"/>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82" name="Oval 526"/>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583" name="Group 527"/>
                  <p:cNvGrpSpPr>
                    <a:grpSpLocks/>
                  </p:cNvGrpSpPr>
                  <p:nvPr/>
                </p:nvGrpSpPr>
                <p:grpSpPr bwMode="auto">
                  <a:xfrm>
                    <a:off x="2160" y="2190"/>
                    <a:ext cx="1845" cy="345"/>
                    <a:chOff x="2160" y="1440"/>
                    <a:chExt cx="1845" cy="345"/>
                  </a:xfrm>
                </p:grpSpPr>
                <p:sp>
                  <p:nvSpPr>
                    <p:cNvPr id="173584" name="Oval 528"/>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85" name="Oval 529"/>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86" name="Oval 530"/>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87" name="Oval 531"/>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88" name="Oval 532"/>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589" name="Oval 533"/>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90" name="Oval 534"/>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591" name="Group 535"/>
              <p:cNvGrpSpPr>
                <a:grpSpLocks/>
              </p:cNvGrpSpPr>
              <p:nvPr/>
            </p:nvGrpSpPr>
            <p:grpSpPr bwMode="auto">
              <a:xfrm>
                <a:off x="4710" y="4468"/>
                <a:ext cx="1065" cy="981"/>
                <a:chOff x="2160" y="1455"/>
                <a:chExt cx="2505" cy="2145"/>
              </a:xfrm>
            </p:grpSpPr>
            <p:sp>
              <p:nvSpPr>
                <p:cNvPr id="173592" name="AutoShape 536"/>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593" name="Group 537"/>
                <p:cNvGrpSpPr>
                  <a:grpSpLocks/>
                </p:cNvGrpSpPr>
                <p:nvPr/>
              </p:nvGrpSpPr>
              <p:grpSpPr bwMode="auto">
                <a:xfrm>
                  <a:off x="2520" y="1800"/>
                  <a:ext cx="1845" cy="1470"/>
                  <a:chOff x="2160" y="1440"/>
                  <a:chExt cx="1845" cy="1470"/>
                </a:xfrm>
              </p:grpSpPr>
              <p:grpSp>
                <p:nvGrpSpPr>
                  <p:cNvPr id="173594" name="Group 538"/>
                  <p:cNvGrpSpPr>
                    <a:grpSpLocks/>
                  </p:cNvGrpSpPr>
                  <p:nvPr/>
                </p:nvGrpSpPr>
                <p:grpSpPr bwMode="auto">
                  <a:xfrm>
                    <a:off x="2160" y="1440"/>
                    <a:ext cx="1845" cy="345"/>
                    <a:chOff x="2160" y="1440"/>
                    <a:chExt cx="1845" cy="345"/>
                  </a:xfrm>
                </p:grpSpPr>
                <p:sp>
                  <p:nvSpPr>
                    <p:cNvPr id="173595" name="Oval 539"/>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96" name="Oval 540"/>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97" name="Oval 541"/>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98" name="Oval 542"/>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599" name="Oval 543"/>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600" name="Group 544"/>
                  <p:cNvGrpSpPr>
                    <a:grpSpLocks/>
                  </p:cNvGrpSpPr>
                  <p:nvPr/>
                </p:nvGrpSpPr>
                <p:grpSpPr bwMode="auto">
                  <a:xfrm>
                    <a:off x="2160" y="1815"/>
                    <a:ext cx="1845" cy="345"/>
                    <a:chOff x="2160" y="1440"/>
                    <a:chExt cx="1845" cy="345"/>
                  </a:xfrm>
                </p:grpSpPr>
                <p:sp>
                  <p:nvSpPr>
                    <p:cNvPr id="173601" name="Oval 545"/>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02" name="Oval 546"/>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03" name="Oval 547"/>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04" name="Oval 548"/>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05" name="Oval 549"/>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606" name="Group 550"/>
                  <p:cNvGrpSpPr>
                    <a:grpSpLocks/>
                  </p:cNvGrpSpPr>
                  <p:nvPr/>
                </p:nvGrpSpPr>
                <p:grpSpPr bwMode="auto">
                  <a:xfrm>
                    <a:off x="2160" y="2190"/>
                    <a:ext cx="1845" cy="345"/>
                    <a:chOff x="2160" y="1440"/>
                    <a:chExt cx="1845" cy="345"/>
                  </a:xfrm>
                </p:grpSpPr>
                <p:sp>
                  <p:nvSpPr>
                    <p:cNvPr id="173607" name="Oval 551"/>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08" name="Oval 552"/>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09" name="Oval 553"/>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10" name="Oval 554"/>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11" name="Oval 555"/>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612" name="Oval 556"/>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13" name="Oval 557"/>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614" name="Group 558"/>
              <p:cNvGrpSpPr>
                <a:grpSpLocks/>
              </p:cNvGrpSpPr>
              <p:nvPr/>
            </p:nvGrpSpPr>
            <p:grpSpPr bwMode="auto">
              <a:xfrm>
                <a:off x="4710" y="5477"/>
                <a:ext cx="1065" cy="982"/>
                <a:chOff x="2160" y="1455"/>
                <a:chExt cx="2505" cy="2145"/>
              </a:xfrm>
            </p:grpSpPr>
            <p:sp>
              <p:nvSpPr>
                <p:cNvPr id="173615" name="AutoShape 559"/>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616" name="Group 560"/>
                <p:cNvGrpSpPr>
                  <a:grpSpLocks/>
                </p:cNvGrpSpPr>
                <p:nvPr/>
              </p:nvGrpSpPr>
              <p:grpSpPr bwMode="auto">
                <a:xfrm>
                  <a:off x="2520" y="1800"/>
                  <a:ext cx="1845" cy="1470"/>
                  <a:chOff x="2160" y="1440"/>
                  <a:chExt cx="1845" cy="1470"/>
                </a:xfrm>
              </p:grpSpPr>
              <p:grpSp>
                <p:nvGrpSpPr>
                  <p:cNvPr id="173617" name="Group 561"/>
                  <p:cNvGrpSpPr>
                    <a:grpSpLocks/>
                  </p:cNvGrpSpPr>
                  <p:nvPr/>
                </p:nvGrpSpPr>
                <p:grpSpPr bwMode="auto">
                  <a:xfrm>
                    <a:off x="2160" y="1440"/>
                    <a:ext cx="1845" cy="345"/>
                    <a:chOff x="2160" y="1440"/>
                    <a:chExt cx="1845" cy="345"/>
                  </a:xfrm>
                </p:grpSpPr>
                <p:sp>
                  <p:nvSpPr>
                    <p:cNvPr id="173618" name="Oval 562"/>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19" name="Oval 563"/>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20" name="Oval 564"/>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21" name="Oval 565"/>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22" name="Oval 566"/>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623" name="Group 567"/>
                  <p:cNvGrpSpPr>
                    <a:grpSpLocks/>
                  </p:cNvGrpSpPr>
                  <p:nvPr/>
                </p:nvGrpSpPr>
                <p:grpSpPr bwMode="auto">
                  <a:xfrm>
                    <a:off x="2160" y="1815"/>
                    <a:ext cx="1845" cy="345"/>
                    <a:chOff x="2160" y="1440"/>
                    <a:chExt cx="1845" cy="345"/>
                  </a:xfrm>
                </p:grpSpPr>
                <p:sp>
                  <p:nvSpPr>
                    <p:cNvPr id="173624" name="Oval 568"/>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25" name="Oval 569"/>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26" name="Oval 570"/>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27" name="Oval 571"/>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28" name="Oval 572"/>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629" name="Group 573"/>
                  <p:cNvGrpSpPr>
                    <a:grpSpLocks/>
                  </p:cNvGrpSpPr>
                  <p:nvPr/>
                </p:nvGrpSpPr>
                <p:grpSpPr bwMode="auto">
                  <a:xfrm>
                    <a:off x="2160" y="2190"/>
                    <a:ext cx="1845" cy="345"/>
                    <a:chOff x="2160" y="1440"/>
                    <a:chExt cx="1845" cy="345"/>
                  </a:xfrm>
                </p:grpSpPr>
                <p:sp>
                  <p:nvSpPr>
                    <p:cNvPr id="173630" name="Oval 574"/>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31" name="Oval 575"/>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32" name="Oval 576"/>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33" name="Oval 577"/>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34" name="Oval 578"/>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635" name="Oval 579"/>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36" name="Oval 580"/>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637" name="Group 581"/>
              <p:cNvGrpSpPr>
                <a:grpSpLocks/>
              </p:cNvGrpSpPr>
              <p:nvPr/>
            </p:nvGrpSpPr>
            <p:grpSpPr bwMode="auto">
              <a:xfrm>
                <a:off x="4710" y="6486"/>
                <a:ext cx="1065" cy="982"/>
                <a:chOff x="2160" y="1455"/>
                <a:chExt cx="2505" cy="2145"/>
              </a:xfrm>
            </p:grpSpPr>
            <p:sp>
              <p:nvSpPr>
                <p:cNvPr id="173638" name="AutoShape 582"/>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639" name="Group 583"/>
                <p:cNvGrpSpPr>
                  <a:grpSpLocks/>
                </p:cNvGrpSpPr>
                <p:nvPr/>
              </p:nvGrpSpPr>
              <p:grpSpPr bwMode="auto">
                <a:xfrm>
                  <a:off x="2520" y="1800"/>
                  <a:ext cx="1845" cy="1470"/>
                  <a:chOff x="2160" y="1440"/>
                  <a:chExt cx="1845" cy="1470"/>
                </a:xfrm>
              </p:grpSpPr>
              <p:grpSp>
                <p:nvGrpSpPr>
                  <p:cNvPr id="173640" name="Group 584"/>
                  <p:cNvGrpSpPr>
                    <a:grpSpLocks/>
                  </p:cNvGrpSpPr>
                  <p:nvPr/>
                </p:nvGrpSpPr>
                <p:grpSpPr bwMode="auto">
                  <a:xfrm>
                    <a:off x="2160" y="1440"/>
                    <a:ext cx="1845" cy="345"/>
                    <a:chOff x="2160" y="1440"/>
                    <a:chExt cx="1845" cy="345"/>
                  </a:xfrm>
                </p:grpSpPr>
                <p:sp>
                  <p:nvSpPr>
                    <p:cNvPr id="173641" name="Oval 585"/>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42" name="Oval 586"/>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43" name="Oval 587"/>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44" name="Oval 588"/>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45" name="Oval 589"/>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646" name="Group 590"/>
                  <p:cNvGrpSpPr>
                    <a:grpSpLocks/>
                  </p:cNvGrpSpPr>
                  <p:nvPr/>
                </p:nvGrpSpPr>
                <p:grpSpPr bwMode="auto">
                  <a:xfrm>
                    <a:off x="2160" y="1815"/>
                    <a:ext cx="1845" cy="345"/>
                    <a:chOff x="2160" y="1440"/>
                    <a:chExt cx="1845" cy="345"/>
                  </a:xfrm>
                </p:grpSpPr>
                <p:sp>
                  <p:nvSpPr>
                    <p:cNvPr id="173647" name="Oval 591"/>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48" name="Oval 592"/>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49" name="Oval 593"/>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50" name="Oval 594"/>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51" name="Oval 595"/>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652" name="Group 596"/>
                  <p:cNvGrpSpPr>
                    <a:grpSpLocks/>
                  </p:cNvGrpSpPr>
                  <p:nvPr/>
                </p:nvGrpSpPr>
                <p:grpSpPr bwMode="auto">
                  <a:xfrm>
                    <a:off x="2160" y="2190"/>
                    <a:ext cx="1845" cy="345"/>
                    <a:chOff x="2160" y="1440"/>
                    <a:chExt cx="1845" cy="345"/>
                  </a:xfrm>
                </p:grpSpPr>
                <p:sp>
                  <p:nvSpPr>
                    <p:cNvPr id="173653" name="Oval 597"/>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54" name="Oval 598"/>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55" name="Oval 599"/>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56" name="Oval 600"/>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57" name="Oval 601"/>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658" name="Oval 602"/>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59" name="Oval 603"/>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660" name="Group 604"/>
              <p:cNvGrpSpPr>
                <a:grpSpLocks/>
              </p:cNvGrpSpPr>
              <p:nvPr/>
            </p:nvGrpSpPr>
            <p:grpSpPr bwMode="auto">
              <a:xfrm>
                <a:off x="4710" y="7496"/>
                <a:ext cx="1065" cy="981"/>
                <a:chOff x="2160" y="1455"/>
                <a:chExt cx="2505" cy="2145"/>
              </a:xfrm>
            </p:grpSpPr>
            <p:sp>
              <p:nvSpPr>
                <p:cNvPr id="173661" name="AutoShape 605"/>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662" name="Group 606"/>
                <p:cNvGrpSpPr>
                  <a:grpSpLocks/>
                </p:cNvGrpSpPr>
                <p:nvPr/>
              </p:nvGrpSpPr>
              <p:grpSpPr bwMode="auto">
                <a:xfrm>
                  <a:off x="2520" y="1800"/>
                  <a:ext cx="1845" cy="1470"/>
                  <a:chOff x="2160" y="1440"/>
                  <a:chExt cx="1845" cy="1470"/>
                </a:xfrm>
              </p:grpSpPr>
              <p:grpSp>
                <p:nvGrpSpPr>
                  <p:cNvPr id="173663" name="Group 607"/>
                  <p:cNvGrpSpPr>
                    <a:grpSpLocks/>
                  </p:cNvGrpSpPr>
                  <p:nvPr/>
                </p:nvGrpSpPr>
                <p:grpSpPr bwMode="auto">
                  <a:xfrm>
                    <a:off x="2160" y="1440"/>
                    <a:ext cx="1845" cy="345"/>
                    <a:chOff x="2160" y="1440"/>
                    <a:chExt cx="1845" cy="345"/>
                  </a:xfrm>
                </p:grpSpPr>
                <p:sp>
                  <p:nvSpPr>
                    <p:cNvPr id="173664" name="Oval 608"/>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65" name="Oval 609"/>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66" name="Oval 610"/>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67" name="Oval 611"/>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68" name="Oval 612"/>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669" name="Group 613"/>
                  <p:cNvGrpSpPr>
                    <a:grpSpLocks/>
                  </p:cNvGrpSpPr>
                  <p:nvPr/>
                </p:nvGrpSpPr>
                <p:grpSpPr bwMode="auto">
                  <a:xfrm>
                    <a:off x="2160" y="1815"/>
                    <a:ext cx="1845" cy="345"/>
                    <a:chOff x="2160" y="1440"/>
                    <a:chExt cx="1845" cy="345"/>
                  </a:xfrm>
                </p:grpSpPr>
                <p:sp>
                  <p:nvSpPr>
                    <p:cNvPr id="173670" name="Oval 614"/>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71" name="Oval 615"/>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72" name="Oval 616"/>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73" name="Oval 617"/>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74" name="Oval 618"/>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675" name="Group 619"/>
                  <p:cNvGrpSpPr>
                    <a:grpSpLocks/>
                  </p:cNvGrpSpPr>
                  <p:nvPr/>
                </p:nvGrpSpPr>
                <p:grpSpPr bwMode="auto">
                  <a:xfrm>
                    <a:off x="2160" y="2190"/>
                    <a:ext cx="1845" cy="345"/>
                    <a:chOff x="2160" y="1440"/>
                    <a:chExt cx="1845" cy="345"/>
                  </a:xfrm>
                </p:grpSpPr>
                <p:sp>
                  <p:nvSpPr>
                    <p:cNvPr id="173676" name="Oval 620"/>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77" name="Oval 621"/>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78" name="Oval 622"/>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79" name="Oval 623"/>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80" name="Oval 624"/>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681" name="Oval 625"/>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82" name="Oval 626"/>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683" name="Group 627"/>
              <p:cNvGrpSpPr>
                <a:grpSpLocks/>
              </p:cNvGrpSpPr>
              <p:nvPr/>
            </p:nvGrpSpPr>
            <p:grpSpPr bwMode="auto">
              <a:xfrm>
                <a:off x="4710" y="8505"/>
                <a:ext cx="1065" cy="981"/>
                <a:chOff x="2160" y="1455"/>
                <a:chExt cx="2505" cy="2145"/>
              </a:xfrm>
            </p:grpSpPr>
            <p:sp>
              <p:nvSpPr>
                <p:cNvPr id="173684" name="AutoShape 628"/>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685" name="Group 629"/>
                <p:cNvGrpSpPr>
                  <a:grpSpLocks/>
                </p:cNvGrpSpPr>
                <p:nvPr/>
              </p:nvGrpSpPr>
              <p:grpSpPr bwMode="auto">
                <a:xfrm>
                  <a:off x="2520" y="1800"/>
                  <a:ext cx="1845" cy="1470"/>
                  <a:chOff x="2160" y="1440"/>
                  <a:chExt cx="1845" cy="1470"/>
                </a:xfrm>
              </p:grpSpPr>
              <p:grpSp>
                <p:nvGrpSpPr>
                  <p:cNvPr id="173686" name="Group 630"/>
                  <p:cNvGrpSpPr>
                    <a:grpSpLocks/>
                  </p:cNvGrpSpPr>
                  <p:nvPr/>
                </p:nvGrpSpPr>
                <p:grpSpPr bwMode="auto">
                  <a:xfrm>
                    <a:off x="2160" y="1440"/>
                    <a:ext cx="1845" cy="345"/>
                    <a:chOff x="2160" y="1440"/>
                    <a:chExt cx="1845" cy="345"/>
                  </a:xfrm>
                </p:grpSpPr>
                <p:sp>
                  <p:nvSpPr>
                    <p:cNvPr id="173687" name="Oval 631"/>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88" name="Oval 632"/>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89" name="Oval 633"/>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90" name="Oval 634"/>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91" name="Oval 635"/>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692" name="Group 636"/>
                  <p:cNvGrpSpPr>
                    <a:grpSpLocks/>
                  </p:cNvGrpSpPr>
                  <p:nvPr/>
                </p:nvGrpSpPr>
                <p:grpSpPr bwMode="auto">
                  <a:xfrm>
                    <a:off x="2160" y="1815"/>
                    <a:ext cx="1845" cy="345"/>
                    <a:chOff x="2160" y="1440"/>
                    <a:chExt cx="1845" cy="345"/>
                  </a:xfrm>
                </p:grpSpPr>
                <p:sp>
                  <p:nvSpPr>
                    <p:cNvPr id="173693" name="Oval 637"/>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94" name="Oval 638"/>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95" name="Oval 639"/>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96" name="Oval 640"/>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697" name="Oval 641"/>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698" name="Group 642"/>
                  <p:cNvGrpSpPr>
                    <a:grpSpLocks/>
                  </p:cNvGrpSpPr>
                  <p:nvPr/>
                </p:nvGrpSpPr>
                <p:grpSpPr bwMode="auto">
                  <a:xfrm>
                    <a:off x="2160" y="2190"/>
                    <a:ext cx="1845" cy="345"/>
                    <a:chOff x="2160" y="1440"/>
                    <a:chExt cx="1845" cy="345"/>
                  </a:xfrm>
                </p:grpSpPr>
                <p:sp>
                  <p:nvSpPr>
                    <p:cNvPr id="173699" name="Oval 643"/>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00" name="Oval 644"/>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01" name="Oval 645"/>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02" name="Oval 646"/>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03" name="Oval 647"/>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704" name="Oval 648"/>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05" name="Oval 649"/>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706" name="Group 650"/>
              <p:cNvGrpSpPr>
                <a:grpSpLocks/>
              </p:cNvGrpSpPr>
              <p:nvPr/>
            </p:nvGrpSpPr>
            <p:grpSpPr bwMode="auto">
              <a:xfrm>
                <a:off x="4710" y="9514"/>
                <a:ext cx="1065" cy="982"/>
                <a:chOff x="2160" y="1455"/>
                <a:chExt cx="2505" cy="2145"/>
              </a:xfrm>
            </p:grpSpPr>
            <p:sp>
              <p:nvSpPr>
                <p:cNvPr id="173707" name="AutoShape 651"/>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708" name="Group 652"/>
                <p:cNvGrpSpPr>
                  <a:grpSpLocks/>
                </p:cNvGrpSpPr>
                <p:nvPr/>
              </p:nvGrpSpPr>
              <p:grpSpPr bwMode="auto">
                <a:xfrm>
                  <a:off x="2520" y="1800"/>
                  <a:ext cx="1845" cy="1470"/>
                  <a:chOff x="2160" y="1440"/>
                  <a:chExt cx="1845" cy="1470"/>
                </a:xfrm>
              </p:grpSpPr>
              <p:grpSp>
                <p:nvGrpSpPr>
                  <p:cNvPr id="173709" name="Group 653"/>
                  <p:cNvGrpSpPr>
                    <a:grpSpLocks/>
                  </p:cNvGrpSpPr>
                  <p:nvPr/>
                </p:nvGrpSpPr>
                <p:grpSpPr bwMode="auto">
                  <a:xfrm>
                    <a:off x="2160" y="1440"/>
                    <a:ext cx="1845" cy="345"/>
                    <a:chOff x="2160" y="1440"/>
                    <a:chExt cx="1845" cy="345"/>
                  </a:xfrm>
                </p:grpSpPr>
                <p:sp>
                  <p:nvSpPr>
                    <p:cNvPr id="173710" name="Oval 654"/>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11" name="Oval 655"/>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12" name="Oval 656"/>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13" name="Oval 657"/>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14" name="Oval 658"/>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715" name="Group 659"/>
                  <p:cNvGrpSpPr>
                    <a:grpSpLocks/>
                  </p:cNvGrpSpPr>
                  <p:nvPr/>
                </p:nvGrpSpPr>
                <p:grpSpPr bwMode="auto">
                  <a:xfrm>
                    <a:off x="2160" y="1815"/>
                    <a:ext cx="1845" cy="345"/>
                    <a:chOff x="2160" y="1440"/>
                    <a:chExt cx="1845" cy="345"/>
                  </a:xfrm>
                </p:grpSpPr>
                <p:sp>
                  <p:nvSpPr>
                    <p:cNvPr id="173716" name="Oval 660"/>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17" name="Oval 661"/>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18" name="Oval 662"/>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19" name="Oval 663"/>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20" name="Oval 664"/>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721" name="Group 665"/>
                  <p:cNvGrpSpPr>
                    <a:grpSpLocks/>
                  </p:cNvGrpSpPr>
                  <p:nvPr/>
                </p:nvGrpSpPr>
                <p:grpSpPr bwMode="auto">
                  <a:xfrm>
                    <a:off x="2160" y="2190"/>
                    <a:ext cx="1845" cy="345"/>
                    <a:chOff x="2160" y="1440"/>
                    <a:chExt cx="1845" cy="345"/>
                  </a:xfrm>
                </p:grpSpPr>
                <p:sp>
                  <p:nvSpPr>
                    <p:cNvPr id="173722" name="Oval 666"/>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23" name="Oval 667"/>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24" name="Oval 668"/>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25" name="Oval 669"/>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26" name="Oval 670"/>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727" name="Oval 671"/>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28" name="Oval 672"/>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729" name="Group 673"/>
              <p:cNvGrpSpPr>
                <a:grpSpLocks/>
              </p:cNvGrpSpPr>
              <p:nvPr/>
            </p:nvGrpSpPr>
            <p:grpSpPr bwMode="auto">
              <a:xfrm>
                <a:off x="4710" y="10523"/>
                <a:ext cx="1065" cy="982"/>
                <a:chOff x="2160" y="1455"/>
                <a:chExt cx="2505" cy="2145"/>
              </a:xfrm>
            </p:grpSpPr>
            <p:sp>
              <p:nvSpPr>
                <p:cNvPr id="173730" name="AutoShape 674"/>
                <p:cNvSpPr>
                  <a:spLocks noChangeArrowheads="1"/>
                </p:cNvSpPr>
                <p:nvPr/>
              </p:nvSpPr>
              <p:spPr bwMode="auto">
                <a:xfrm>
                  <a:off x="2160" y="1455"/>
                  <a:ext cx="2505" cy="2145"/>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731" name="Group 675"/>
                <p:cNvGrpSpPr>
                  <a:grpSpLocks/>
                </p:cNvGrpSpPr>
                <p:nvPr/>
              </p:nvGrpSpPr>
              <p:grpSpPr bwMode="auto">
                <a:xfrm>
                  <a:off x="2520" y="1800"/>
                  <a:ext cx="1845" cy="1470"/>
                  <a:chOff x="2160" y="1440"/>
                  <a:chExt cx="1845" cy="1470"/>
                </a:xfrm>
              </p:grpSpPr>
              <p:grpSp>
                <p:nvGrpSpPr>
                  <p:cNvPr id="173732" name="Group 676"/>
                  <p:cNvGrpSpPr>
                    <a:grpSpLocks/>
                  </p:cNvGrpSpPr>
                  <p:nvPr/>
                </p:nvGrpSpPr>
                <p:grpSpPr bwMode="auto">
                  <a:xfrm>
                    <a:off x="2160" y="1440"/>
                    <a:ext cx="1845" cy="345"/>
                    <a:chOff x="2160" y="1440"/>
                    <a:chExt cx="1845" cy="345"/>
                  </a:xfrm>
                </p:grpSpPr>
                <p:sp>
                  <p:nvSpPr>
                    <p:cNvPr id="173733" name="Oval 677"/>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34" name="Oval 678"/>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35" name="Oval 679"/>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36" name="Oval 680"/>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37" name="Oval 681"/>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738" name="Group 682"/>
                  <p:cNvGrpSpPr>
                    <a:grpSpLocks/>
                  </p:cNvGrpSpPr>
                  <p:nvPr/>
                </p:nvGrpSpPr>
                <p:grpSpPr bwMode="auto">
                  <a:xfrm>
                    <a:off x="2160" y="1815"/>
                    <a:ext cx="1845" cy="345"/>
                    <a:chOff x="2160" y="1440"/>
                    <a:chExt cx="1845" cy="345"/>
                  </a:xfrm>
                </p:grpSpPr>
                <p:sp>
                  <p:nvSpPr>
                    <p:cNvPr id="173739" name="Oval 683"/>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40" name="Oval 684"/>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41" name="Oval 685"/>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42" name="Oval 686"/>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43" name="Oval 687"/>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744" name="Group 688"/>
                  <p:cNvGrpSpPr>
                    <a:grpSpLocks/>
                  </p:cNvGrpSpPr>
                  <p:nvPr/>
                </p:nvGrpSpPr>
                <p:grpSpPr bwMode="auto">
                  <a:xfrm>
                    <a:off x="2160" y="2190"/>
                    <a:ext cx="1845" cy="345"/>
                    <a:chOff x="2160" y="1440"/>
                    <a:chExt cx="1845" cy="345"/>
                  </a:xfrm>
                </p:grpSpPr>
                <p:sp>
                  <p:nvSpPr>
                    <p:cNvPr id="173745" name="Oval 689"/>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46" name="Oval 690"/>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47" name="Oval 691"/>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48" name="Oval 692"/>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49" name="Oval 693"/>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750" name="Oval 694"/>
                  <p:cNvSpPr>
                    <a:spLocks noChangeArrowheads="1"/>
                  </p:cNvSpPr>
                  <p:nvPr/>
                </p:nvSpPr>
                <p:spPr bwMode="auto">
                  <a:xfrm>
                    <a:off x="2160"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51" name="Oval 695"/>
                  <p:cNvSpPr>
                    <a:spLocks noChangeArrowheads="1"/>
                  </p:cNvSpPr>
                  <p:nvPr/>
                </p:nvSpPr>
                <p:spPr bwMode="auto">
                  <a:xfrm>
                    <a:off x="2535" y="2565"/>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grpSp>
          <p:nvGrpSpPr>
            <p:cNvPr id="173752" name="Group 696"/>
            <p:cNvGrpSpPr>
              <a:grpSpLocks/>
            </p:cNvGrpSpPr>
            <p:nvPr/>
          </p:nvGrpSpPr>
          <p:grpSpPr bwMode="auto">
            <a:xfrm>
              <a:off x="265" y="8346"/>
              <a:ext cx="6029" cy="1066"/>
              <a:chOff x="265" y="8346"/>
              <a:chExt cx="6029" cy="1066"/>
            </a:xfrm>
          </p:grpSpPr>
          <p:grpSp>
            <p:nvGrpSpPr>
              <p:cNvPr id="173753" name="Group 697"/>
              <p:cNvGrpSpPr>
                <a:grpSpLocks/>
              </p:cNvGrpSpPr>
              <p:nvPr/>
            </p:nvGrpSpPr>
            <p:grpSpPr bwMode="auto">
              <a:xfrm>
                <a:off x="265" y="8346"/>
                <a:ext cx="982" cy="1065"/>
                <a:chOff x="265" y="8346"/>
                <a:chExt cx="982" cy="1065"/>
              </a:xfrm>
            </p:grpSpPr>
            <p:sp>
              <p:nvSpPr>
                <p:cNvPr id="173754" name="AutoShape 698"/>
                <p:cNvSpPr>
                  <a:spLocks noChangeArrowheads="1"/>
                </p:cNvSpPr>
                <p:nvPr/>
              </p:nvSpPr>
              <p:spPr bwMode="auto">
                <a:xfrm rot="16200000" flipH="1">
                  <a:off x="223" y="8388"/>
                  <a:ext cx="1065" cy="982"/>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755" name="Group 699"/>
                <p:cNvGrpSpPr>
                  <a:grpSpLocks/>
                </p:cNvGrpSpPr>
                <p:nvPr/>
              </p:nvGrpSpPr>
              <p:grpSpPr bwMode="auto">
                <a:xfrm>
                  <a:off x="422" y="8498"/>
                  <a:ext cx="674" cy="786"/>
                  <a:chOff x="422" y="8498"/>
                  <a:chExt cx="674" cy="786"/>
                </a:xfrm>
              </p:grpSpPr>
              <p:grpSp>
                <p:nvGrpSpPr>
                  <p:cNvPr id="173756" name="Group 700"/>
                  <p:cNvGrpSpPr>
                    <a:grpSpLocks/>
                  </p:cNvGrpSpPr>
                  <p:nvPr/>
                </p:nvGrpSpPr>
                <p:grpSpPr bwMode="auto">
                  <a:xfrm rot="16200000" flipH="1">
                    <a:off x="109" y="8812"/>
                    <a:ext cx="784" cy="158"/>
                    <a:chOff x="2160" y="1440"/>
                    <a:chExt cx="1845" cy="345"/>
                  </a:xfrm>
                </p:grpSpPr>
                <p:sp>
                  <p:nvSpPr>
                    <p:cNvPr id="173757" name="Oval 701"/>
                    <p:cNvSpPr>
                      <a:spLocks noChangeArrowheads="1"/>
                    </p:cNvSpPr>
                    <p:nvPr/>
                  </p:nvSpPr>
                  <p:spPr bwMode="auto">
                    <a:xfrm>
                      <a:off x="216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58" name="Oval 702"/>
                    <p:cNvSpPr>
                      <a:spLocks noChangeArrowheads="1"/>
                    </p:cNvSpPr>
                    <p:nvPr/>
                  </p:nvSpPr>
                  <p:spPr bwMode="auto">
                    <a:xfrm>
                      <a:off x="2535"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59" name="Oval 703"/>
                    <p:cNvSpPr>
                      <a:spLocks noChangeArrowheads="1"/>
                    </p:cNvSpPr>
                    <p:nvPr/>
                  </p:nvSpPr>
                  <p:spPr bwMode="auto">
                    <a:xfrm>
                      <a:off x="291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60" name="Oval 704"/>
                    <p:cNvSpPr>
                      <a:spLocks noChangeArrowheads="1"/>
                    </p:cNvSpPr>
                    <p:nvPr/>
                  </p:nvSpPr>
                  <p:spPr bwMode="auto">
                    <a:xfrm>
                      <a:off x="3285"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61" name="Oval 705"/>
                    <p:cNvSpPr>
                      <a:spLocks noChangeArrowheads="1"/>
                    </p:cNvSpPr>
                    <p:nvPr/>
                  </p:nvSpPr>
                  <p:spPr bwMode="auto">
                    <a:xfrm>
                      <a:off x="366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762" name="Group 706"/>
                  <p:cNvGrpSpPr>
                    <a:grpSpLocks/>
                  </p:cNvGrpSpPr>
                  <p:nvPr/>
                </p:nvGrpSpPr>
                <p:grpSpPr bwMode="auto">
                  <a:xfrm rot="16200000" flipH="1">
                    <a:off x="281" y="8812"/>
                    <a:ext cx="784" cy="158"/>
                    <a:chOff x="2160" y="1440"/>
                    <a:chExt cx="1845" cy="345"/>
                  </a:xfrm>
                </p:grpSpPr>
                <p:sp>
                  <p:nvSpPr>
                    <p:cNvPr id="173763" name="Oval 707"/>
                    <p:cNvSpPr>
                      <a:spLocks noChangeArrowheads="1"/>
                    </p:cNvSpPr>
                    <p:nvPr/>
                  </p:nvSpPr>
                  <p:spPr bwMode="auto">
                    <a:xfrm>
                      <a:off x="216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64" name="Oval 708"/>
                    <p:cNvSpPr>
                      <a:spLocks noChangeArrowheads="1"/>
                    </p:cNvSpPr>
                    <p:nvPr/>
                  </p:nvSpPr>
                  <p:spPr bwMode="auto">
                    <a:xfrm>
                      <a:off x="2535"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65" name="Oval 709"/>
                    <p:cNvSpPr>
                      <a:spLocks noChangeArrowheads="1"/>
                    </p:cNvSpPr>
                    <p:nvPr/>
                  </p:nvSpPr>
                  <p:spPr bwMode="auto">
                    <a:xfrm>
                      <a:off x="291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66" name="Oval 710"/>
                    <p:cNvSpPr>
                      <a:spLocks noChangeArrowheads="1"/>
                    </p:cNvSpPr>
                    <p:nvPr/>
                  </p:nvSpPr>
                  <p:spPr bwMode="auto">
                    <a:xfrm>
                      <a:off x="3285"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67" name="Oval 711"/>
                    <p:cNvSpPr>
                      <a:spLocks noChangeArrowheads="1"/>
                    </p:cNvSpPr>
                    <p:nvPr/>
                  </p:nvSpPr>
                  <p:spPr bwMode="auto">
                    <a:xfrm>
                      <a:off x="366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768" name="Group 712"/>
                  <p:cNvGrpSpPr>
                    <a:grpSpLocks/>
                  </p:cNvGrpSpPr>
                  <p:nvPr/>
                </p:nvGrpSpPr>
                <p:grpSpPr bwMode="auto">
                  <a:xfrm rot="16200000" flipH="1">
                    <a:off x="453" y="8813"/>
                    <a:ext cx="784" cy="158"/>
                    <a:chOff x="2160" y="1440"/>
                    <a:chExt cx="1845" cy="345"/>
                  </a:xfrm>
                </p:grpSpPr>
                <p:sp>
                  <p:nvSpPr>
                    <p:cNvPr id="173769" name="Oval 713"/>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70" name="Oval 714"/>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71" name="Oval 715"/>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72" name="Oval 716"/>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73" name="Oval 717"/>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774" name="Oval 718"/>
                  <p:cNvSpPr>
                    <a:spLocks noChangeArrowheads="1"/>
                  </p:cNvSpPr>
                  <p:nvPr/>
                </p:nvSpPr>
                <p:spPr bwMode="auto">
                  <a:xfrm rot="16200000" flipH="1">
                    <a:off x="943" y="8493"/>
                    <a:ext cx="147" cy="158"/>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75" name="Oval 719"/>
                  <p:cNvSpPr>
                    <a:spLocks noChangeArrowheads="1"/>
                  </p:cNvSpPr>
                  <p:nvPr/>
                </p:nvSpPr>
                <p:spPr bwMode="auto">
                  <a:xfrm rot="16200000" flipH="1">
                    <a:off x="943" y="8652"/>
                    <a:ext cx="147" cy="158"/>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776" name="Group 720"/>
              <p:cNvGrpSpPr>
                <a:grpSpLocks/>
              </p:cNvGrpSpPr>
              <p:nvPr/>
            </p:nvGrpSpPr>
            <p:grpSpPr bwMode="auto">
              <a:xfrm>
                <a:off x="1274" y="8346"/>
                <a:ext cx="982" cy="1065"/>
                <a:chOff x="1274" y="8346"/>
                <a:chExt cx="982" cy="1065"/>
              </a:xfrm>
            </p:grpSpPr>
            <p:sp>
              <p:nvSpPr>
                <p:cNvPr id="173777" name="AutoShape 721"/>
                <p:cNvSpPr>
                  <a:spLocks noChangeArrowheads="1"/>
                </p:cNvSpPr>
                <p:nvPr/>
              </p:nvSpPr>
              <p:spPr bwMode="auto">
                <a:xfrm rot="16200000" flipH="1">
                  <a:off x="1232" y="8388"/>
                  <a:ext cx="1065" cy="982"/>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778" name="Group 722"/>
                <p:cNvGrpSpPr>
                  <a:grpSpLocks/>
                </p:cNvGrpSpPr>
                <p:nvPr/>
              </p:nvGrpSpPr>
              <p:grpSpPr bwMode="auto">
                <a:xfrm>
                  <a:off x="1431" y="8498"/>
                  <a:ext cx="674" cy="786"/>
                  <a:chOff x="1431" y="8498"/>
                  <a:chExt cx="674" cy="786"/>
                </a:xfrm>
              </p:grpSpPr>
              <p:grpSp>
                <p:nvGrpSpPr>
                  <p:cNvPr id="173779" name="Group 723"/>
                  <p:cNvGrpSpPr>
                    <a:grpSpLocks/>
                  </p:cNvGrpSpPr>
                  <p:nvPr/>
                </p:nvGrpSpPr>
                <p:grpSpPr bwMode="auto">
                  <a:xfrm rot="16200000" flipH="1">
                    <a:off x="1118" y="8812"/>
                    <a:ext cx="784" cy="158"/>
                    <a:chOff x="2160" y="1440"/>
                    <a:chExt cx="1845" cy="345"/>
                  </a:xfrm>
                </p:grpSpPr>
                <p:sp>
                  <p:nvSpPr>
                    <p:cNvPr id="173780" name="Oval 724"/>
                    <p:cNvSpPr>
                      <a:spLocks noChangeArrowheads="1"/>
                    </p:cNvSpPr>
                    <p:nvPr/>
                  </p:nvSpPr>
                  <p:spPr bwMode="auto">
                    <a:xfrm>
                      <a:off x="216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81" name="Oval 725"/>
                    <p:cNvSpPr>
                      <a:spLocks noChangeArrowheads="1"/>
                    </p:cNvSpPr>
                    <p:nvPr/>
                  </p:nvSpPr>
                  <p:spPr bwMode="auto">
                    <a:xfrm>
                      <a:off x="2535"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82" name="Oval 726"/>
                    <p:cNvSpPr>
                      <a:spLocks noChangeArrowheads="1"/>
                    </p:cNvSpPr>
                    <p:nvPr/>
                  </p:nvSpPr>
                  <p:spPr bwMode="auto">
                    <a:xfrm>
                      <a:off x="291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83" name="Oval 727"/>
                    <p:cNvSpPr>
                      <a:spLocks noChangeArrowheads="1"/>
                    </p:cNvSpPr>
                    <p:nvPr/>
                  </p:nvSpPr>
                  <p:spPr bwMode="auto">
                    <a:xfrm>
                      <a:off x="3285"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84" name="Oval 728"/>
                    <p:cNvSpPr>
                      <a:spLocks noChangeArrowheads="1"/>
                    </p:cNvSpPr>
                    <p:nvPr/>
                  </p:nvSpPr>
                  <p:spPr bwMode="auto">
                    <a:xfrm>
                      <a:off x="366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785" name="Group 729"/>
                  <p:cNvGrpSpPr>
                    <a:grpSpLocks/>
                  </p:cNvGrpSpPr>
                  <p:nvPr/>
                </p:nvGrpSpPr>
                <p:grpSpPr bwMode="auto">
                  <a:xfrm rot="16200000" flipH="1">
                    <a:off x="1290" y="8812"/>
                    <a:ext cx="784" cy="158"/>
                    <a:chOff x="2160" y="1440"/>
                    <a:chExt cx="1845" cy="345"/>
                  </a:xfrm>
                </p:grpSpPr>
                <p:sp>
                  <p:nvSpPr>
                    <p:cNvPr id="173786" name="Oval 730"/>
                    <p:cNvSpPr>
                      <a:spLocks noChangeArrowheads="1"/>
                    </p:cNvSpPr>
                    <p:nvPr/>
                  </p:nvSpPr>
                  <p:spPr bwMode="auto">
                    <a:xfrm>
                      <a:off x="216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87" name="Oval 731"/>
                    <p:cNvSpPr>
                      <a:spLocks noChangeArrowheads="1"/>
                    </p:cNvSpPr>
                    <p:nvPr/>
                  </p:nvSpPr>
                  <p:spPr bwMode="auto">
                    <a:xfrm>
                      <a:off x="2535"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88" name="Oval 732"/>
                    <p:cNvSpPr>
                      <a:spLocks noChangeArrowheads="1"/>
                    </p:cNvSpPr>
                    <p:nvPr/>
                  </p:nvSpPr>
                  <p:spPr bwMode="auto">
                    <a:xfrm>
                      <a:off x="291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89" name="Oval 733"/>
                    <p:cNvSpPr>
                      <a:spLocks noChangeArrowheads="1"/>
                    </p:cNvSpPr>
                    <p:nvPr/>
                  </p:nvSpPr>
                  <p:spPr bwMode="auto">
                    <a:xfrm>
                      <a:off x="3285"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90" name="Oval 734"/>
                    <p:cNvSpPr>
                      <a:spLocks noChangeArrowheads="1"/>
                    </p:cNvSpPr>
                    <p:nvPr/>
                  </p:nvSpPr>
                  <p:spPr bwMode="auto">
                    <a:xfrm>
                      <a:off x="366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791" name="Group 735"/>
                  <p:cNvGrpSpPr>
                    <a:grpSpLocks/>
                  </p:cNvGrpSpPr>
                  <p:nvPr/>
                </p:nvGrpSpPr>
                <p:grpSpPr bwMode="auto">
                  <a:xfrm rot="16200000" flipH="1">
                    <a:off x="1462" y="8813"/>
                    <a:ext cx="784" cy="158"/>
                    <a:chOff x="2160" y="1440"/>
                    <a:chExt cx="1845" cy="345"/>
                  </a:xfrm>
                </p:grpSpPr>
                <p:sp>
                  <p:nvSpPr>
                    <p:cNvPr id="173792" name="Oval 736"/>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93" name="Oval 737"/>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94" name="Oval 738"/>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95" name="Oval 739"/>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96" name="Oval 740"/>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797" name="Oval 741"/>
                  <p:cNvSpPr>
                    <a:spLocks noChangeArrowheads="1"/>
                  </p:cNvSpPr>
                  <p:nvPr/>
                </p:nvSpPr>
                <p:spPr bwMode="auto">
                  <a:xfrm rot="16200000" flipH="1">
                    <a:off x="1952" y="8493"/>
                    <a:ext cx="147" cy="158"/>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798" name="Oval 742"/>
                  <p:cNvSpPr>
                    <a:spLocks noChangeArrowheads="1"/>
                  </p:cNvSpPr>
                  <p:nvPr/>
                </p:nvSpPr>
                <p:spPr bwMode="auto">
                  <a:xfrm rot="16200000" flipH="1">
                    <a:off x="1952" y="8652"/>
                    <a:ext cx="147" cy="158"/>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799" name="Group 743"/>
              <p:cNvGrpSpPr>
                <a:grpSpLocks/>
              </p:cNvGrpSpPr>
              <p:nvPr/>
            </p:nvGrpSpPr>
            <p:grpSpPr bwMode="auto">
              <a:xfrm>
                <a:off x="2284" y="8346"/>
                <a:ext cx="981" cy="1065"/>
                <a:chOff x="2284" y="8346"/>
                <a:chExt cx="981" cy="1065"/>
              </a:xfrm>
            </p:grpSpPr>
            <p:sp>
              <p:nvSpPr>
                <p:cNvPr id="173800" name="AutoShape 744"/>
                <p:cNvSpPr>
                  <a:spLocks noChangeArrowheads="1"/>
                </p:cNvSpPr>
                <p:nvPr/>
              </p:nvSpPr>
              <p:spPr bwMode="auto">
                <a:xfrm rot="16200000" flipH="1">
                  <a:off x="2242" y="8388"/>
                  <a:ext cx="1065" cy="981"/>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801" name="Group 745"/>
                <p:cNvGrpSpPr>
                  <a:grpSpLocks/>
                </p:cNvGrpSpPr>
                <p:nvPr/>
              </p:nvGrpSpPr>
              <p:grpSpPr bwMode="auto">
                <a:xfrm>
                  <a:off x="2441" y="8498"/>
                  <a:ext cx="673" cy="786"/>
                  <a:chOff x="2441" y="8498"/>
                  <a:chExt cx="673" cy="786"/>
                </a:xfrm>
              </p:grpSpPr>
              <p:grpSp>
                <p:nvGrpSpPr>
                  <p:cNvPr id="173802" name="Group 746"/>
                  <p:cNvGrpSpPr>
                    <a:grpSpLocks/>
                  </p:cNvGrpSpPr>
                  <p:nvPr/>
                </p:nvGrpSpPr>
                <p:grpSpPr bwMode="auto">
                  <a:xfrm rot="16200000" flipH="1">
                    <a:off x="2128" y="8812"/>
                    <a:ext cx="784" cy="158"/>
                    <a:chOff x="2160" y="1440"/>
                    <a:chExt cx="1845" cy="345"/>
                  </a:xfrm>
                </p:grpSpPr>
                <p:sp>
                  <p:nvSpPr>
                    <p:cNvPr id="173803" name="Oval 747"/>
                    <p:cNvSpPr>
                      <a:spLocks noChangeArrowheads="1"/>
                    </p:cNvSpPr>
                    <p:nvPr/>
                  </p:nvSpPr>
                  <p:spPr bwMode="auto">
                    <a:xfrm>
                      <a:off x="216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04" name="Oval 748"/>
                    <p:cNvSpPr>
                      <a:spLocks noChangeArrowheads="1"/>
                    </p:cNvSpPr>
                    <p:nvPr/>
                  </p:nvSpPr>
                  <p:spPr bwMode="auto">
                    <a:xfrm>
                      <a:off x="2535"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05" name="Oval 749"/>
                    <p:cNvSpPr>
                      <a:spLocks noChangeArrowheads="1"/>
                    </p:cNvSpPr>
                    <p:nvPr/>
                  </p:nvSpPr>
                  <p:spPr bwMode="auto">
                    <a:xfrm>
                      <a:off x="291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06" name="Oval 750"/>
                    <p:cNvSpPr>
                      <a:spLocks noChangeArrowheads="1"/>
                    </p:cNvSpPr>
                    <p:nvPr/>
                  </p:nvSpPr>
                  <p:spPr bwMode="auto">
                    <a:xfrm>
                      <a:off x="3285"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07" name="Oval 751"/>
                    <p:cNvSpPr>
                      <a:spLocks noChangeArrowheads="1"/>
                    </p:cNvSpPr>
                    <p:nvPr/>
                  </p:nvSpPr>
                  <p:spPr bwMode="auto">
                    <a:xfrm>
                      <a:off x="366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808" name="Group 752"/>
                  <p:cNvGrpSpPr>
                    <a:grpSpLocks/>
                  </p:cNvGrpSpPr>
                  <p:nvPr/>
                </p:nvGrpSpPr>
                <p:grpSpPr bwMode="auto">
                  <a:xfrm rot="16200000" flipH="1">
                    <a:off x="2299" y="8812"/>
                    <a:ext cx="784" cy="158"/>
                    <a:chOff x="2160" y="1440"/>
                    <a:chExt cx="1845" cy="345"/>
                  </a:xfrm>
                </p:grpSpPr>
                <p:sp>
                  <p:nvSpPr>
                    <p:cNvPr id="173809" name="Oval 753"/>
                    <p:cNvSpPr>
                      <a:spLocks noChangeArrowheads="1"/>
                    </p:cNvSpPr>
                    <p:nvPr/>
                  </p:nvSpPr>
                  <p:spPr bwMode="auto">
                    <a:xfrm>
                      <a:off x="216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10" name="Oval 754"/>
                    <p:cNvSpPr>
                      <a:spLocks noChangeArrowheads="1"/>
                    </p:cNvSpPr>
                    <p:nvPr/>
                  </p:nvSpPr>
                  <p:spPr bwMode="auto">
                    <a:xfrm>
                      <a:off x="2535"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11" name="Oval 755"/>
                    <p:cNvSpPr>
                      <a:spLocks noChangeArrowheads="1"/>
                    </p:cNvSpPr>
                    <p:nvPr/>
                  </p:nvSpPr>
                  <p:spPr bwMode="auto">
                    <a:xfrm>
                      <a:off x="291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12" name="Oval 756"/>
                    <p:cNvSpPr>
                      <a:spLocks noChangeArrowheads="1"/>
                    </p:cNvSpPr>
                    <p:nvPr/>
                  </p:nvSpPr>
                  <p:spPr bwMode="auto">
                    <a:xfrm>
                      <a:off x="3285"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13" name="Oval 757"/>
                    <p:cNvSpPr>
                      <a:spLocks noChangeArrowheads="1"/>
                    </p:cNvSpPr>
                    <p:nvPr/>
                  </p:nvSpPr>
                  <p:spPr bwMode="auto">
                    <a:xfrm>
                      <a:off x="366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814" name="Group 758"/>
                  <p:cNvGrpSpPr>
                    <a:grpSpLocks/>
                  </p:cNvGrpSpPr>
                  <p:nvPr/>
                </p:nvGrpSpPr>
                <p:grpSpPr bwMode="auto">
                  <a:xfrm rot="16200000" flipH="1">
                    <a:off x="2472" y="8813"/>
                    <a:ext cx="784" cy="158"/>
                    <a:chOff x="2160" y="1440"/>
                    <a:chExt cx="1845" cy="345"/>
                  </a:xfrm>
                </p:grpSpPr>
                <p:sp>
                  <p:nvSpPr>
                    <p:cNvPr id="173815" name="Oval 759"/>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16" name="Oval 760"/>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17" name="Oval 761"/>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18" name="Oval 762"/>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19" name="Oval 763"/>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820" name="Oval 764"/>
                  <p:cNvSpPr>
                    <a:spLocks noChangeArrowheads="1"/>
                  </p:cNvSpPr>
                  <p:nvPr/>
                </p:nvSpPr>
                <p:spPr bwMode="auto">
                  <a:xfrm rot="16200000" flipH="1">
                    <a:off x="2961" y="8493"/>
                    <a:ext cx="147" cy="158"/>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21" name="Oval 765"/>
                  <p:cNvSpPr>
                    <a:spLocks noChangeArrowheads="1"/>
                  </p:cNvSpPr>
                  <p:nvPr/>
                </p:nvSpPr>
                <p:spPr bwMode="auto">
                  <a:xfrm rot="16200000" flipH="1">
                    <a:off x="2961" y="8652"/>
                    <a:ext cx="147" cy="158"/>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822" name="Group 766"/>
              <p:cNvGrpSpPr>
                <a:grpSpLocks/>
              </p:cNvGrpSpPr>
              <p:nvPr/>
            </p:nvGrpSpPr>
            <p:grpSpPr bwMode="auto">
              <a:xfrm>
                <a:off x="3294" y="8347"/>
                <a:ext cx="981" cy="1065"/>
                <a:chOff x="3294" y="8347"/>
                <a:chExt cx="981" cy="1065"/>
              </a:xfrm>
            </p:grpSpPr>
            <p:sp>
              <p:nvSpPr>
                <p:cNvPr id="173823" name="AutoShape 767"/>
                <p:cNvSpPr>
                  <a:spLocks noChangeArrowheads="1"/>
                </p:cNvSpPr>
                <p:nvPr/>
              </p:nvSpPr>
              <p:spPr bwMode="auto">
                <a:xfrm rot="16200000" flipH="1">
                  <a:off x="3252" y="8389"/>
                  <a:ext cx="1065" cy="981"/>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824" name="Group 768"/>
                <p:cNvGrpSpPr>
                  <a:grpSpLocks/>
                </p:cNvGrpSpPr>
                <p:nvPr/>
              </p:nvGrpSpPr>
              <p:grpSpPr bwMode="auto">
                <a:xfrm>
                  <a:off x="3451" y="8499"/>
                  <a:ext cx="673" cy="786"/>
                  <a:chOff x="3451" y="8499"/>
                  <a:chExt cx="673" cy="786"/>
                </a:xfrm>
              </p:grpSpPr>
              <p:grpSp>
                <p:nvGrpSpPr>
                  <p:cNvPr id="173825" name="Group 769"/>
                  <p:cNvGrpSpPr>
                    <a:grpSpLocks/>
                  </p:cNvGrpSpPr>
                  <p:nvPr/>
                </p:nvGrpSpPr>
                <p:grpSpPr bwMode="auto">
                  <a:xfrm rot="16200000" flipH="1">
                    <a:off x="3138" y="8813"/>
                    <a:ext cx="784" cy="158"/>
                    <a:chOff x="2160" y="1440"/>
                    <a:chExt cx="1845" cy="345"/>
                  </a:xfrm>
                </p:grpSpPr>
                <p:sp>
                  <p:nvSpPr>
                    <p:cNvPr id="173826" name="Oval 770"/>
                    <p:cNvSpPr>
                      <a:spLocks noChangeArrowheads="1"/>
                    </p:cNvSpPr>
                    <p:nvPr/>
                  </p:nvSpPr>
                  <p:spPr bwMode="auto">
                    <a:xfrm>
                      <a:off x="216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27" name="Oval 771"/>
                    <p:cNvSpPr>
                      <a:spLocks noChangeArrowheads="1"/>
                    </p:cNvSpPr>
                    <p:nvPr/>
                  </p:nvSpPr>
                  <p:spPr bwMode="auto">
                    <a:xfrm>
                      <a:off x="2535"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28" name="Oval 772"/>
                    <p:cNvSpPr>
                      <a:spLocks noChangeArrowheads="1"/>
                    </p:cNvSpPr>
                    <p:nvPr/>
                  </p:nvSpPr>
                  <p:spPr bwMode="auto">
                    <a:xfrm>
                      <a:off x="291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29" name="Oval 773"/>
                    <p:cNvSpPr>
                      <a:spLocks noChangeArrowheads="1"/>
                    </p:cNvSpPr>
                    <p:nvPr/>
                  </p:nvSpPr>
                  <p:spPr bwMode="auto">
                    <a:xfrm>
                      <a:off x="3285"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30" name="Oval 774"/>
                    <p:cNvSpPr>
                      <a:spLocks noChangeArrowheads="1"/>
                    </p:cNvSpPr>
                    <p:nvPr/>
                  </p:nvSpPr>
                  <p:spPr bwMode="auto">
                    <a:xfrm>
                      <a:off x="366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831" name="Group 775"/>
                  <p:cNvGrpSpPr>
                    <a:grpSpLocks/>
                  </p:cNvGrpSpPr>
                  <p:nvPr/>
                </p:nvGrpSpPr>
                <p:grpSpPr bwMode="auto">
                  <a:xfrm rot="16200000" flipH="1">
                    <a:off x="3309" y="8813"/>
                    <a:ext cx="784" cy="158"/>
                    <a:chOff x="2160" y="1440"/>
                    <a:chExt cx="1845" cy="345"/>
                  </a:xfrm>
                </p:grpSpPr>
                <p:sp>
                  <p:nvSpPr>
                    <p:cNvPr id="173832" name="Oval 776"/>
                    <p:cNvSpPr>
                      <a:spLocks noChangeArrowheads="1"/>
                    </p:cNvSpPr>
                    <p:nvPr/>
                  </p:nvSpPr>
                  <p:spPr bwMode="auto">
                    <a:xfrm>
                      <a:off x="216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33" name="Oval 777"/>
                    <p:cNvSpPr>
                      <a:spLocks noChangeArrowheads="1"/>
                    </p:cNvSpPr>
                    <p:nvPr/>
                  </p:nvSpPr>
                  <p:spPr bwMode="auto">
                    <a:xfrm>
                      <a:off x="2535"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34" name="Oval 778"/>
                    <p:cNvSpPr>
                      <a:spLocks noChangeArrowheads="1"/>
                    </p:cNvSpPr>
                    <p:nvPr/>
                  </p:nvSpPr>
                  <p:spPr bwMode="auto">
                    <a:xfrm>
                      <a:off x="291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35" name="Oval 779"/>
                    <p:cNvSpPr>
                      <a:spLocks noChangeArrowheads="1"/>
                    </p:cNvSpPr>
                    <p:nvPr/>
                  </p:nvSpPr>
                  <p:spPr bwMode="auto">
                    <a:xfrm>
                      <a:off x="3285"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36" name="Oval 780"/>
                    <p:cNvSpPr>
                      <a:spLocks noChangeArrowheads="1"/>
                    </p:cNvSpPr>
                    <p:nvPr/>
                  </p:nvSpPr>
                  <p:spPr bwMode="auto">
                    <a:xfrm>
                      <a:off x="366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837" name="Group 781"/>
                  <p:cNvGrpSpPr>
                    <a:grpSpLocks/>
                  </p:cNvGrpSpPr>
                  <p:nvPr/>
                </p:nvGrpSpPr>
                <p:grpSpPr bwMode="auto">
                  <a:xfrm rot="16200000" flipH="1">
                    <a:off x="3482" y="8814"/>
                    <a:ext cx="784" cy="158"/>
                    <a:chOff x="2160" y="1440"/>
                    <a:chExt cx="1845" cy="345"/>
                  </a:xfrm>
                </p:grpSpPr>
                <p:sp>
                  <p:nvSpPr>
                    <p:cNvPr id="173838" name="Oval 782"/>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39" name="Oval 783"/>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40" name="Oval 784"/>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41" name="Oval 785"/>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42" name="Oval 786"/>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843" name="Oval 787"/>
                  <p:cNvSpPr>
                    <a:spLocks noChangeArrowheads="1"/>
                  </p:cNvSpPr>
                  <p:nvPr/>
                </p:nvSpPr>
                <p:spPr bwMode="auto">
                  <a:xfrm rot="16200000" flipH="1">
                    <a:off x="3971" y="8494"/>
                    <a:ext cx="147" cy="158"/>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44" name="Oval 788"/>
                  <p:cNvSpPr>
                    <a:spLocks noChangeArrowheads="1"/>
                  </p:cNvSpPr>
                  <p:nvPr/>
                </p:nvSpPr>
                <p:spPr bwMode="auto">
                  <a:xfrm rot="16200000" flipH="1">
                    <a:off x="3971" y="8653"/>
                    <a:ext cx="147" cy="158"/>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845" name="Group 789"/>
              <p:cNvGrpSpPr>
                <a:grpSpLocks/>
              </p:cNvGrpSpPr>
              <p:nvPr/>
            </p:nvGrpSpPr>
            <p:grpSpPr bwMode="auto">
              <a:xfrm>
                <a:off x="4303" y="8347"/>
                <a:ext cx="982" cy="1065"/>
                <a:chOff x="4303" y="8347"/>
                <a:chExt cx="982" cy="1065"/>
              </a:xfrm>
            </p:grpSpPr>
            <p:sp>
              <p:nvSpPr>
                <p:cNvPr id="173846" name="AutoShape 790"/>
                <p:cNvSpPr>
                  <a:spLocks noChangeArrowheads="1"/>
                </p:cNvSpPr>
                <p:nvPr/>
              </p:nvSpPr>
              <p:spPr bwMode="auto">
                <a:xfrm rot="16200000" flipH="1">
                  <a:off x="4261" y="8389"/>
                  <a:ext cx="1065" cy="982"/>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847" name="Group 791"/>
                <p:cNvGrpSpPr>
                  <a:grpSpLocks/>
                </p:cNvGrpSpPr>
                <p:nvPr/>
              </p:nvGrpSpPr>
              <p:grpSpPr bwMode="auto">
                <a:xfrm>
                  <a:off x="4460" y="8499"/>
                  <a:ext cx="674" cy="786"/>
                  <a:chOff x="4460" y="8499"/>
                  <a:chExt cx="674" cy="786"/>
                </a:xfrm>
              </p:grpSpPr>
              <p:grpSp>
                <p:nvGrpSpPr>
                  <p:cNvPr id="173848" name="Group 792"/>
                  <p:cNvGrpSpPr>
                    <a:grpSpLocks/>
                  </p:cNvGrpSpPr>
                  <p:nvPr/>
                </p:nvGrpSpPr>
                <p:grpSpPr bwMode="auto">
                  <a:xfrm rot="16200000" flipH="1">
                    <a:off x="4147" y="8813"/>
                    <a:ext cx="784" cy="158"/>
                    <a:chOff x="2160" y="1440"/>
                    <a:chExt cx="1845" cy="345"/>
                  </a:xfrm>
                </p:grpSpPr>
                <p:sp>
                  <p:nvSpPr>
                    <p:cNvPr id="173849" name="Oval 793"/>
                    <p:cNvSpPr>
                      <a:spLocks noChangeArrowheads="1"/>
                    </p:cNvSpPr>
                    <p:nvPr/>
                  </p:nvSpPr>
                  <p:spPr bwMode="auto">
                    <a:xfrm>
                      <a:off x="216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50" name="Oval 794"/>
                    <p:cNvSpPr>
                      <a:spLocks noChangeArrowheads="1"/>
                    </p:cNvSpPr>
                    <p:nvPr/>
                  </p:nvSpPr>
                  <p:spPr bwMode="auto">
                    <a:xfrm>
                      <a:off x="2535"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51" name="Oval 795"/>
                    <p:cNvSpPr>
                      <a:spLocks noChangeArrowheads="1"/>
                    </p:cNvSpPr>
                    <p:nvPr/>
                  </p:nvSpPr>
                  <p:spPr bwMode="auto">
                    <a:xfrm>
                      <a:off x="291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52" name="Oval 796"/>
                    <p:cNvSpPr>
                      <a:spLocks noChangeArrowheads="1"/>
                    </p:cNvSpPr>
                    <p:nvPr/>
                  </p:nvSpPr>
                  <p:spPr bwMode="auto">
                    <a:xfrm>
                      <a:off x="3285"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53" name="Oval 797"/>
                    <p:cNvSpPr>
                      <a:spLocks noChangeArrowheads="1"/>
                    </p:cNvSpPr>
                    <p:nvPr/>
                  </p:nvSpPr>
                  <p:spPr bwMode="auto">
                    <a:xfrm>
                      <a:off x="366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854" name="Group 798"/>
                  <p:cNvGrpSpPr>
                    <a:grpSpLocks/>
                  </p:cNvGrpSpPr>
                  <p:nvPr/>
                </p:nvGrpSpPr>
                <p:grpSpPr bwMode="auto">
                  <a:xfrm rot="16200000" flipH="1">
                    <a:off x="4319" y="8813"/>
                    <a:ext cx="784" cy="158"/>
                    <a:chOff x="2160" y="1440"/>
                    <a:chExt cx="1845" cy="345"/>
                  </a:xfrm>
                </p:grpSpPr>
                <p:sp>
                  <p:nvSpPr>
                    <p:cNvPr id="173855" name="Oval 799"/>
                    <p:cNvSpPr>
                      <a:spLocks noChangeArrowheads="1"/>
                    </p:cNvSpPr>
                    <p:nvPr/>
                  </p:nvSpPr>
                  <p:spPr bwMode="auto">
                    <a:xfrm>
                      <a:off x="216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56" name="Oval 800"/>
                    <p:cNvSpPr>
                      <a:spLocks noChangeArrowheads="1"/>
                    </p:cNvSpPr>
                    <p:nvPr/>
                  </p:nvSpPr>
                  <p:spPr bwMode="auto">
                    <a:xfrm>
                      <a:off x="2535"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57" name="Oval 801"/>
                    <p:cNvSpPr>
                      <a:spLocks noChangeArrowheads="1"/>
                    </p:cNvSpPr>
                    <p:nvPr/>
                  </p:nvSpPr>
                  <p:spPr bwMode="auto">
                    <a:xfrm>
                      <a:off x="291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58" name="Oval 802"/>
                    <p:cNvSpPr>
                      <a:spLocks noChangeArrowheads="1"/>
                    </p:cNvSpPr>
                    <p:nvPr/>
                  </p:nvSpPr>
                  <p:spPr bwMode="auto">
                    <a:xfrm>
                      <a:off x="3285"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59" name="Oval 803"/>
                    <p:cNvSpPr>
                      <a:spLocks noChangeArrowheads="1"/>
                    </p:cNvSpPr>
                    <p:nvPr/>
                  </p:nvSpPr>
                  <p:spPr bwMode="auto">
                    <a:xfrm>
                      <a:off x="366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860" name="Group 804"/>
                  <p:cNvGrpSpPr>
                    <a:grpSpLocks/>
                  </p:cNvGrpSpPr>
                  <p:nvPr/>
                </p:nvGrpSpPr>
                <p:grpSpPr bwMode="auto">
                  <a:xfrm rot="16200000" flipH="1">
                    <a:off x="4491" y="8814"/>
                    <a:ext cx="784" cy="158"/>
                    <a:chOff x="2160" y="1440"/>
                    <a:chExt cx="1845" cy="345"/>
                  </a:xfrm>
                </p:grpSpPr>
                <p:sp>
                  <p:nvSpPr>
                    <p:cNvPr id="173861" name="Oval 805"/>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62" name="Oval 806"/>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63" name="Oval 807"/>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64" name="Oval 808"/>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65" name="Oval 809"/>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866" name="Oval 810"/>
                  <p:cNvSpPr>
                    <a:spLocks noChangeArrowheads="1"/>
                  </p:cNvSpPr>
                  <p:nvPr/>
                </p:nvSpPr>
                <p:spPr bwMode="auto">
                  <a:xfrm rot="16200000" flipH="1">
                    <a:off x="4981" y="8494"/>
                    <a:ext cx="147" cy="158"/>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67" name="Oval 811"/>
                  <p:cNvSpPr>
                    <a:spLocks noChangeArrowheads="1"/>
                  </p:cNvSpPr>
                  <p:nvPr/>
                </p:nvSpPr>
                <p:spPr bwMode="auto">
                  <a:xfrm rot="16200000" flipH="1">
                    <a:off x="4981" y="8653"/>
                    <a:ext cx="147" cy="158"/>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nvGrpSpPr>
              <p:cNvPr id="173868" name="Group 812"/>
              <p:cNvGrpSpPr>
                <a:grpSpLocks/>
              </p:cNvGrpSpPr>
              <p:nvPr/>
            </p:nvGrpSpPr>
            <p:grpSpPr bwMode="auto">
              <a:xfrm>
                <a:off x="5312" y="8347"/>
                <a:ext cx="982" cy="1065"/>
                <a:chOff x="5312" y="8347"/>
                <a:chExt cx="982" cy="1065"/>
              </a:xfrm>
            </p:grpSpPr>
            <p:sp>
              <p:nvSpPr>
                <p:cNvPr id="173869" name="AutoShape 813"/>
                <p:cNvSpPr>
                  <a:spLocks noChangeArrowheads="1"/>
                </p:cNvSpPr>
                <p:nvPr/>
              </p:nvSpPr>
              <p:spPr bwMode="auto">
                <a:xfrm rot="16200000" flipH="1">
                  <a:off x="5270" y="8389"/>
                  <a:ext cx="1065" cy="982"/>
                </a:xfrm>
                <a:prstGeom prst="roundRect">
                  <a:avLst>
                    <a:gd name="adj" fmla="val 16667"/>
                  </a:avLst>
                </a:prstGeom>
                <a:noFill/>
                <a:ln w="19050">
                  <a:solidFill>
                    <a:srgbClr val="000000"/>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nvGrpSpPr>
                <p:cNvPr id="173870" name="Group 814"/>
                <p:cNvGrpSpPr>
                  <a:grpSpLocks/>
                </p:cNvGrpSpPr>
                <p:nvPr/>
              </p:nvGrpSpPr>
              <p:grpSpPr bwMode="auto">
                <a:xfrm>
                  <a:off x="5469" y="8499"/>
                  <a:ext cx="674" cy="786"/>
                  <a:chOff x="5469" y="8499"/>
                  <a:chExt cx="674" cy="786"/>
                </a:xfrm>
              </p:grpSpPr>
              <p:grpSp>
                <p:nvGrpSpPr>
                  <p:cNvPr id="173871" name="Group 815"/>
                  <p:cNvGrpSpPr>
                    <a:grpSpLocks/>
                  </p:cNvGrpSpPr>
                  <p:nvPr/>
                </p:nvGrpSpPr>
                <p:grpSpPr bwMode="auto">
                  <a:xfrm rot="16200000" flipH="1">
                    <a:off x="5156" y="8813"/>
                    <a:ext cx="784" cy="158"/>
                    <a:chOff x="2160" y="1440"/>
                    <a:chExt cx="1845" cy="345"/>
                  </a:xfrm>
                </p:grpSpPr>
                <p:sp>
                  <p:nvSpPr>
                    <p:cNvPr id="173872" name="Oval 816"/>
                    <p:cNvSpPr>
                      <a:spLocks noChangeArrowheads="1"/>
                    </p:cNvSpPr>
                    <p:nvPr/>
                  </p:nvSpPr>
                  <p:spPr bwMode="auto">
                    <a:xfrm>
                      <a:off x="216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73" name="Oval 817"/>
                    <p:cNvSpPr>
                      <a:spLocks noChangeArrowheads="1"/>
                    </p:cNvSpPr>
                    <p:nvPr/>
                  </p:nvSpPr>
                  <p:spPr bwMode="auto">
                    <a:xfrm>
                      <a:off x="2535"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74" name="Oval 818"/>
                    <p:cNvSpPr>
                      <a:spLocks noChangeArrowheads="1"/>
                    </p:cNvSpPr>
                    <p:nvPr/>
                  </p:nvSpPr>
                  <p:spPr bwMode="auto">
                    <a:xfrm>
                      <a:off x="291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75" name="Oval 819"/>
                    <p:cNvSpPr>
                      <a:spLocks noChangeArrowheads="1"/>
                    </p:cNvSpPr>
                    <p:nvPr/>
                  </p:nvSpPr>
                  <p:spPr bwMode="auto">
                    <a:xfrm>
                      <a:off x="3285"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76" name="Oval 820"/>
                    <p:cNvSpPr>
                      <a:spLocks noChangeArrowheads="1"/>
                    </p:cNvSpPr>
                    <p:nvPr/>
                  </p:nvSpPr>
                  <p:spPr bwMode="auto">
                    <a:xfrm>
                      <a:off x="366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877" name="Group 821"/>
                  <p:cNvGrpSpPr>
                    <a:grpSpLocks/>
                  </p:cNvGrpSpPr>
                  <p:nvPr/>
                </p:nvGrpSpPr>
                <p:grpSpPr bwMode="auto">
                  <a:xfrm rot="16200000" flipH="1">
                    <a:off x="5328" y="8813"/>
                    <a:ext cx="784" cy="158"/>
                    <a:chOff x="2160" y="1440"/>
                    <a:chExt cx="1845" cy="345"/>
                  </a:xfrm>
                </p:grpSpPr>
                <p:sp>
                  <p:nvSpPr>
                    <p:cNvPr id="173878" name="Oval 822"/>
                    <p:cNvSpPr>
                      <a:spLocks noChangeArrowheads="1"/>
                    </p:cNvSpPr>
                    <p:nvPr/>
                  </p:nvSpPr>
                  <p:spPr bwMode="auto">
                    <a:xfrm>
                      <a:off x="216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79" name="Oval 823"/>
                    <p:cNvSpPr>
                      <a:spLocks noChangeArrowheads="1"/>
                    </p:cNvSpPr>
                    <p:nvPr/>
                  </p:nvSpPr>
                  <p:spPr bwMode="auto">
                    <a:xfrm>
                      <a:off x="2535"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80" name="Oval 824"/>
                    <p:cNvSpPr>
                      <a:spLocks noChangeArrowheads="1"/>
                    </p:cNvSpPr>
                    <p:nvPr/>
                  </p:nvSpPr>
                  <p:spPr bwMode="auto">
                    <a:xfrm>
                      <a:off x="291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81" name="Oval 825"/>
                    <p:cNvSpPr>
                      <a:spLocks noChangeArrowheads="1"/>
                    </p:cNvSpPr>
                    <p:nvPr/>
                  </p:nvSpPr>
                  <p:spPr bwMode="auto">
                    <a:xfrm>
                      <a:off x="3285"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82" name="Oval 826"/>
                    <p:cNvSpPr>
                      <a:spLocks noChangeArrowheads="1"/>
                    </p:cNvSpPr>
                    <p:nvPr/>
                  </p:nvSpPr>
                  <p:spPr bwMode="auto">
                    <a:xfrm>
                      <a:off x="3660" y="1440"/>
                      <a:ext cx="345" cy="345"/>
                    </a:xfrm>
                    <a:prstGeom prst="ellipse">
                      <a:avLst/>
                    </a:prstGeom>
                    <a:solidFill>
                      <a:srgbClr val="FFFF00"/>
                    </a:solid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nvGrpSpPr>
                  <p:cNvPr id="173883" name="Group 827"/>
                  <p:cNvGrpSpPr>
                    <a:grpSpLocks/>
                  </p:cNvGrpSpPr>
                  <p:nvPr/>
                </p:nvGrpSpPr>
                <p:grpSpPr bwMode="auto">
                  <a:xfrm rot="16200000" flipH="1">
                    <a:off x="5500" y="8814"/>
                    <a:ext cx="784" cy="158"/>
                    <a:chOff x="2160" y="1440"/>
                    <a:chExt cx="1845" cy="345"/>
                  </a:xfrm>
                </p:grpSpPr>
                <p:sp>
                  <p:nvSpPr>
                    <p:cNvPr id="173884" name="Oval 828"/>
                    <p:cNvSpPr>
                      <a:spLocks noChangeArrowheads="1"/>
                    </p:cNvSpPr>
                    <p:nvPr/>
                  </p:nvSpPr>
                  <p:spPr bwMode="auto">
                    <a:xfrm>
                      <a:off x="21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85" name="Oval 829"/>
                    <p:cNvSpPr>
                      <a:spLocks noChangeArrowheads="1"/>
                    </p:cNvSpPr>
                    <p:nvPr/>
                  </p:nvSpPr>
                  <p:spPr bwMode="auto">
                    <a:xfrm>
                      <a:off x="253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86" name="Oval 830"/>
                    <p:cNvSpPr>
                      <a:spLocks noChangeArrowheads="1"/>
                    </p:cNvSpPr>
                    <p:nvPr/>
                  </p:nvSpPr>
                  <p:spPr bwMode="auto">
                    <a:xfrm>
                      <a:off x="291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87" name="Oval 831"/>
                    <p:cNvSpPr>
                      <a:spLocks noChangeArrowheads="1"/>
                    </p:cNvSpPr>
                    <p:nvPr/>
                  </p:nvSpPr>
                  <p:spPr bwMode="auto">
                    <a:xfrm>
                      <a:off x="3285"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88" name="Oval 832"/>
                    <p:cNvSpPr>
                      <a:spLocks noChangeArrowheads="1"/>
                    </p:cNvSpPr>
                    <p:nvPr/>
                  </p:nvSpPr>
                  <p:spPr bwMode="auto">
                    <a:xfrm>
                      <a:off x="3660" y="1440"/>
                      <a:ext cx="345" cy="345"/>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173889" name="Oval 833"/>
                  <p:cNvSpPr>
                    <a:spLocks noChangeArrowheads="1"/>
                  </p:cNvSpPr>
                  <p:nvPr/>
                </p:nvSpPr>
                <p:spPr bwMode="auto">
                  <a:xfrm rot="16200000" flipH="1">
                    <a:off x="5990" y="8494"/>
                    <a:ext cx="147" cy="158"/>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173890" name="Oval 834"/>
                  <p:cNvSpPr>
                    <a:spLocks noChangeArrowheads="1"/>
                  </p:cNvSpPr>
                  <p:nvPr/>
                </p:nvSpPr>
                <p:spPr bwMode="auto">
                  <a:xfrm rot="16200000" flipH="1">
                    <a:off x="5990" y="8653"/>
                    <a:ext cx="147" cy="158"/>
                  </a:xfrm>
                  <a:prstGeom prst="ellipse">
                    <a:avLst/>
                  </a:prstGeom>
                  <a:noFill/>
                  <a:ln w="190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grpSp>
        </p:grpSp>
      </p:gr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2" name="Content Placeholder 1"/>
          <p:cNvSpPr>
            <a:spLocks noGrp="1"/>
          </p:cNvSpPr>
          <p:nvPr>
            <p:ph idx="1"/>
          </p:nvPr>
        </p:nvSpPr>
        <p:spPr/>
        <p:txBody>
          <a:bodyPr>
            <a:normAutofit fontScale="92500" lnSpcReduction="10000"/>
          </a:bodyPr>
          <a:lstStyle/>
          <a:p>
            <a:pPr eaLnBrk="1" hangingPunct="1">
              <a:buFont typeface="Arial" charset="0"/>
              <a:buNone/>
            </a:pPr>
            <a:r>
              <a:rPr lang="en-US" sz="2800" dirty="0" smtClean="0">
                <a:ea typeface="ＭＳ Ｐゴシック" charset="-128"/>
                <a:cs typeface="ＭＳ Ｐゴシック" charset="-128"/>
              </a:rPr>
              <a:t>1. Make sense of problems and persevere in solving them.</a:t>
            </a:r>
          </a:p>
          <a:p>
            <a:pPr eaLnBrk="1" hangingPunct="1">
              <a:buFont typeface="Arial" charset="0"/>
              <a:buNone/>
            </a:pPr>
            <a:r>
              <a:rPr lang="en-US" sz="2800" dirty="0" smtClean="0">
                <a:ea typeface="ＭＳ Ｐゴシック" charset="-128"/>
                <a:cs typeface="ＭＳ Ｐゴシック" charset="-128"/>
              </a:rPr>
              <a:t>2. Reason abstractly and quantitatively.</a:t>
            </a:r>
          </a:p>
          <a:p>
            <a:pPr eaLnBrk="1" hangingPunct="1">
              <a:buFont typeface="Arial" charset="0"/>
              <a:buNone/>
            </a:pPr>
            <a:r>
              <a:rPr lang="en-US" sz="2800" dirty="0" smtClean="0">
                <a:ea typeface="ＭＳ Ｐゴシック" charset="-128"/>
                <a:cs typeface="ＭＳ Ｐゴシック" charset="-128"/>
              </a:rPr>
              <a:t>3. Construct viable arguments and critique the reasoning of others.</a:t>
            </a:r>
          </a:p>
          <a:p>
            <a:pPr eaLnBrk="1" hangingPunct="1">
              <a:buFont typeface="Arial" charset="0"/>
              <a:buNone/>
            </a:pPr>
            <a:r>
              <a:rPr lang="en-US" sz="2800" dirty="0" smtClean="0">
                <a:ea typeface="ＭＳ Ｐゴシック" charset="-128"/>
                <a:cs typeface="ＭＳ Ｐゴシック" charset="-128"/>
              </a:rPr>
              <a:t>4. Model with mathematics.</a:t>
            </a:r>
          </a:p>
          <a:p>
            <a:pPr eaLnBrk="1" hangingPunct="1">
              <a:buFont typeface="Arial" charset="0"/>
              <a:buNone/>
            </a:pPr>
            <a:r>
              <a:rPr lang="en-US" sz="2800" dirty="0" smtClean="0">
                <a:ea typeface="ＭＳ Ｐゴシック" charset="-128"/>
                <a:cs typeface="ＭＳ Ｐゴシック" charset="-128"/>
              </a:rPr>
              <a:t>5. Use appropriate tools strategically.</a:t>
            </a:r>
          </a:p>
          <a:p>
            <a:pPr eaLnBrk="1" hangingPunct="1">
              <a:buFont typeface="Arial" charset="0"/>
              <a:buNone/>
            </a:pPr>
            <a:r>
              <a:rPr lang="en-US" sz="2800" dirty="0" smtClean="0">
                <a:ea typeface="ＭＳ Ｐゴシック" charset="-128"/>
                <a:cs typeface="ＭＳ Ｐゴシック" charset="-128"/>
              </a:rPr>
              <a:t>6. Attend to precision.</a:t>
            </a:r>
          </a:p>
          <a:p>
            <a:pPr eaLnBrk="1" hangingPunct="1">
              <a:buFont typeface="Arial" charset="0"/>
              <a:buNone/>
            </a:pPr>
            <a:r>
              <a:rPr lang="en-US" sz="2800" dirty="0" smtClean="0">
                <a:solidFill>
                  <a:srgbClr val="0000FF"/>
                </a:solidFill>
                <a:ea typeface="ＭＳ Ｐゴシック" charset="-128"/>
                <a:cs typeface="ＭＳ Ｐゴシック" charset="-128"/>
              </a:rPr>
              <a:t>7. Look for and make use of structure.</a:t>
            </a:r>
          </a:p>
          <a:p>
            <a:pPr eaLnBrk="1" hangingPunct="1">
              <a:buFont typeface="Arial" charset="0"/>
              <a:buNone/>
            </a:pPr>
            <a:r>
              <a:rPr lang="en-US" sz="2800" dirty="0" smtClean="0">
                <a:ea typeface="ＭＳ Ｐゴシック" charset="-128"/>
                <a:cs typeface="ＭＳ Ｐゴシック" charset="-128"/>
              </a:rPr>
              <a:t>8. Look for and express regularity in repeated reasoning.</a:t>
            </a:r>
          </a:p>
          <a:p>
            <a:endParaRPr lang="en-US" dirty="0">
              <a:ea typeface="ＭＳ Ｐゴシック" charset="-128"/>
              <a:cs typeface="ＭＳ Ｐゴシック" charset="-128"/>
            </a:endParaRPr>
          </a:p>
        </p:txBody>
      </p:sp>
      <p:sp>
        <p:nvSpPr>
          <p:cNvPr id="3" name="Title 2"/>
          <p:cNvSpPr>
            <a:spLocks noGrp="1"/>
          </p:cNvSpPr>
          <p:nvPr>
            <p:ph type="title"/>
          </p:nvPr>
        </p:nvSpPr>
        <p:spPr/>
        <p:txBody>
          <a:bodyPr>
            <a:normAutofit/>
          </a:bodyPr>
          <a:lstStyle/>
          <a:p>
            <a:pPr>
              <a:defRPr/>
            </a:pPr>
            <a:r>
              <a:rPr lang="en-US" dirty="0" smtClean="0"/>
              <a:t>Mathematical Practice Standards</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Thomas’s strategy</a:t>
            </a:r>
            <a:endParaRPr lang="en-US" dirty="0"/>
          </a:p>
        </p:txBody>
      </p:sp>
      <p:sp>
        <p:nvSpPr>
          <p:cNvPr id="3" name="Content Placeholder 2"/>
          <p:cNvSpPr>
            <a:spLocks noGrp="1"/>
          </p:cNvSpPr>
          <p:nvPr>
            <p:ph idx="1"/>
          </p:nvPr>
        </p:nvSpPr>
        <p:spPr/>
        <p:txBody>
          <a:bodyPr/>
          <a:lstStyle/>
          <a:p>
            <a:pPr>
              <a:buNone/>
            </a:pPr>
            <a:r>
              <a:rPr lang="en-US" dirty="0" smtClean="0"/>
              <a:t>36 × 17</a:t>
            </a:r>
          </a:p>
          <a:p>
            <a:pPr>
              <a:buNone/>
            </a:pPr>
            <a:r>
              <a:rPr lang="en-US" dirty="0" smtClean="0"/>
              <a:t>(36 + 4) × (17 + 3)</a:t>
            </a:r>
          </a:p>
          <a:p>
            <a:pPr>
              <a:buNone/>
            </a:pP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Thomas’s strategy</a:t>
            </a:r>
            <a:endParaRPr lang="en-US" dirty="0"/>
          </a:p>
        </p:txBody>
      </p:sp>
      <p:sp>
        <p:nvSpPr>
          <p:cNvPr id="3" name="Content Placeholder 2"/>
          <p:cNvSpPr>
            <a:spLocks noGrp="1"/>
          </p:cNvSpPr>
          <p:nvPr>
            <p:ph idx="1"/>
          </p:nvPr>
        </p:nvSpPr>
        <p:spPr/>
        <p:txBody>
          <a:bodyPr/>
          <a:lstStyle/>
          <a:p>
            <a:pPr>
              <a:buNone/>
            </a:pPr>
            <a:r>
              <a:rPr lang="en-US" dirty="0" smtClean="0"/>
              <a:t>36 × 17</a:t>
            </a:r>
          </a:p>
          <a:p>
            <a:pPr>
              <a:buNone/>
            </a:pPr>
            <a:r>
              <a:rPr lang="en-US" dirty="0" smtClean="0"/>
              <a:t>(36 + 4) × (17 + 3)</a:t>
            </a:r>
          </a:p>
          <a:p>
            <a:pPr>
              <a:buNone/>
            </a:pPr>
            <a:r>
              <a:rPr lang="en-US" dirty="0" smtClean="0"/>
              <a:t>40 × 20 = 800</a:t>
            </a:r>
          </a:p>
          <a:p>
            <a:pPr>
              <a:buNone/>
            </a:pP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Thomas’s strategy</a:t>
            </a:r>
            <a:endParaRPr lang="en-US" dirty="0"/>
          </a:p>
        </p:txBody>
      </p:sp>
      <p:sp>
        <p:nvSpPr>
          <p:cNvPr id="3" name="Content Placeholder 2"/>
          <p:cNvSpPr>
            <a:spLocks noGrp="1"/>
          </p:cNvSpPr>
          <p:nvPr>
            <p:ph idx="1"/>
          </p:nvPr>
        </p:nvSpPr>
        <p:spPr/>
        <p:txBody>
          <a:bodyPr/>
          <a:lstStyle/>
          <a:p>
            <a:pPr>
              <a:buNone/>
            </a:pPr>
            <a:r>
              <a:rPr lang="en-US" dirty="0" smtClean="0"/>
              <a:t>36 × 17</a:t>
            </a:r>
          </a:p>
          <a:p>
            <a:pPr>
              <a:buNone/>
            </a:pPr>
            <a:r>
              <a:rPr lang="en-US" dirty="0" smtClean="0"/>
              <a:t>(36 + 4) × (17 + 3)</a:t>
            </a:r>
          </a:p>
          <a:p>
            <a:pPr>
              <a:buNone/>
            </a:pPr>
            <a:r>
              <a:rPr lang="en-US" dirty="0" smtClean="0"/>
              <a:t>40 × 20 = 800</a:t>
            </a:r>
          </a:p>
          <a:p>
            <a:pPr>
              <a:buNone/>
            </a:pPr>
            <a:r>
              <a:rPr lang="en-US" dirty="0" smtClean="0"/>
              <a:t>800 – 4 = 796</a:t>
            </a:r>
          </a:p>
          <a:p>
            <a:pPr>
              <a:buNone/>
            </a:pPr>
            <a:r>
              <a:rPr lang="en-US" dirty="0" smtClean="0"/>
              <a:t>796 – 3 = 793</a:t>
            </a:r>
          </a:p>
          <a:p>
            <a:pPr>
              <a:buNone/>
            </a:pP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36 + 17</a:t>
            </a:r>
            <a:endParaRPr lang="en-US" dirty="0"/>
          </a:p>
        </p:txBody>
      </p:sp>
      <p:sp>
        <p:nvSpPr>
          <p:cNvPr id="3" name="Content Placeholder 2"/>
          <p:cNvSpPr>
            <a:spLocks noGrp="1"/>
          </p:cNvSpPr>
          <p:nvPr>
            <p:ph idx="1"/>
          </p:nvPr>
        </p:nvSpPr>
        <p:spPr/>
        <p:txBody>
          <a:bodyPr/>
          <a:lstStyle/>
          <a:p>
            <a:pPr indent="0">
              <a:buNone/>
            </a:pPr>
            <a:r>
              <a:rPr lang="en-US" dirty="0" smtClean="0"/>
              <a:t>If you have any addend and you change that by any number, the sum will change as much as it changed.</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Core State Standards</a:t>
            </a:r>
            <a:endParaRPr lang="en-US" dirty="0"/>
          </a:p>
        </p:txBody>
      </p:sp>
      <p:sp>
        <p:nvSpPr>
          <p:cNvPr id="3" name="Content Placeholder 2"/>
          <p:cNvSpPr>
            <a:spLocks noGrp="1"/>
          </p:cNvSpPr>
          <p:nvPr>
            <p:ph idx="1"/>
          </p:nvPr>
        </p:nvSpPr>
        <p:spPr/>
        <p:txBody>
          <a:bodyPr/>
          <a:lstStyle/>
          <a:p>
            <a:pPr>
              <a:buNone/>
            </a:pPr>
            <a:r>
              <a:rPr lang="en-US" b="1" dirty="0" smtClean="0"/>
              <a:t>   “Students need not use formal terms for these properties.”</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36 + 17</a:t>
            </a:r>
            <a:endParaRPr lang="en-US" dirty="0"/>
          </a:p>
        </p:txBody>
      </p:sp>
      <p:sp>
        <p:nvSpPr>
          <p:cNvPr id="3" name="Content Placeholder 2"/>
          <p:cNvSpPr>
            <a:spLocks noGrp="1"/>
          </p:cNvSpPr>
          <p:nvPr>
            <p:ph idx="1"/>
          </p:nvPr>
        </p:nvSpPr>
        <p:spPr/>
        <p:txBody>
          <a:bodyPr/>
          <a:lstStyle/>
          <a:p>
            <a:pPr>
              <a:buNone/>
            </a:pPr>
            <a:r>
              <a:rPr lang="en-US" dirty="0" smtClean="0"/>
              <a:t>   If you have any addend and you change that by any number, the sum will change as much as it changed.</a:t>
            </a:r>
          </a:p>
          <a:p>
            <a:pPr>
              <a:buNone/>
            </a:pPr>
            <a:r>
              <a:rPr lang="en-US" dirty="0" smtClean="0"/>
              <a:t>  </a:t>
            </a:r>
          </a:p>
          <a:p>
            <a:pPr>
              <a:buNone/>
            </a:pPr>
            <a:r>
              <a:rPr lang="en-US" dirty="0" smtClean="0"/>
              <a:t> (36 + 4) + (17 + 3) = 60</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36 + 17</a:t>
            </a:r>
            <a:endParaRPr lang="en-US" dirty="0"/>
          </a:p>
        </p:txBody>
      </p:sp>
      <p:sp>
        <p:nvSpPr>
          <p:cNvPr id="3" name="Content Placeholder 2"/>
          <p:cNvSpPr>
            <a:spLocks noGrp="1"/>
          </p:cNvSpPr>
          <p:nvPr>
            <p:ph idx="1"/>
          </p:nvPr>
        </p:nvSpPr>
        <p:spPr/>
        <p:txBody>
          <a:bodyPr/>
          <a:lstStyle/>
          <a:p>
            <a:pPr>
              <a:buNone/>
            </a:pPr>
            <a:r>
              <a:rPr lang="en-US" dirty="0" smtClean="0"/>
              <a:t>  If you have any addend and you change that by any number, the sum will change as much as it changed.</a:t>
            </a:r>
          </a:p>
          <a:p>
            <a:pPr>
              <a:buNone/>
            </a:pPr>
            <a:endParaRPr lang="en-US" dirty="0" smtClean="0"/>
          </a:p>
          <a:p>
            <a:pPr>
              <a:buNone/>
            </a:pPr>
            <a:r>
              <a:rPr lang="en-US" dirty="0" smtClean="0"/>
              <a:t>(36 + 4) + (17 + 3) = 60</a:t>
            </a:r>
          </a:p>
          <a:p>
            <a:pPr>
              <a:buNone/>
            </a:pPr>
            <a:endParaRPr lang="en-US" dirty="0" smtClean="0"/>
          </a:p>
          <a:p>
            <a:pPr>
              <a:buNone/>
            </a:pPr>
            <a:r>
              <a:rPr lang="en-US" dirty="0" smtClean="0"/>
              <a:t>36 + 17 = 60 – 4 – 3</a:t>
            </a:r>
          </a:p>
          <a:p>
            <a:pPr>
              <a:buNone/>
            </a:pPr>
            <a:endParaRPr lang="en-US" dirty="0" smtClean="0"/>
          </a:p>
          <a:p>
            <a:pPr>
              <a:buNone/>
            </a:pPr>
            <a:r>
              <a:rPr lang="en-US" dirty="0" smtClean="0"/>
              <a:t>36 + 17 = 53</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8</a:t>
            </a:r>
            <a:endParaRPr lang="en-US" dirty="0"/>
          </a:p>
        </p:txBody>
      </p:sp>
      <p:sp>
        <p:nvSpPr>
          <p:cNvPr id="3" name="Content Placeholder 2"/>
          <p:cNvSpPr>
            <a:spLocks noGrp="1"/>
          </p:cNvSpPr>
          <p:nvPr>
            <p:ph idx="1"/>
          </p:nvPr>
        </p:nvSpPr>
        <p:spPr/>
        <p:txBody>
          <a:bodyPr>
            <a:normAutofit lnSpcReduction="10000"/>
          </a:bodyPr>
          <a:lstStyle/>
          <a:p>
            <a:r>
              <a:rPr lang="en-US" dirty="0" smtClean="0"/>
              <a:t>Thomas presents his strategy to the class and shows how he came up with 793.</a:t>
            </a:r>
          </a:p>
          <a:p>
            <a:r>
              <a:rPr lang="en-US" dirty="0" smtClean="0"/>
              <a:t>Liz tells the class that when Thomas presented his strategy to the small group, she liked his strategy, but someone else in the group was saying it was wrong and he got another answer. Then she tells students she wants them to copy down Thomas’s strategy and for homework they should show how they could use Thomas’s strategy to come up with a different answer.</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2" name="Content Placeholder 1"/>
          <p:cNvSpPr>
            <a:spLocks noGrp="1"/>
          </p:cNvSpPr>
          <p:nvPr>
            <p:ph idx="1"/>
          </p:nvPr>
        </p:nvSpPr>
        <p:spPr/>
        <p:txBody>
          <a:bodyPr>
            <a:normAutofit fontScale="92500" lnSpcReduction="10000"/>
          </a:bodyPr>
          <a:lstStyle/>
          <a:p>
            <a:pPr eaLnBrk="1" hangingPunct="1">
              <a:buFont typeface="Arial" charset="0"/>
              <a:buNone/>
            </a:pPr>
            <a:r>
              <a:rPr lang="en-US" sz="2800" dirty="0" smtClean="0">
                <a:ea typeface="ＭＳ Ｐゴシック" charset="-128"/>
                <a:cs typeface="ＭＳ Ｐゴシック" charset="-128"/>
              </a:rPr>
              <a:t>1. Make sense of problems and persevere in solving them.</a:t>
            </a:r>
          </a:p>
          <a:p>
            <a:pPr eaLnBrk="1" hangingPunct="1">
              <a:buFont typeface="Arial" charset="0"/>
              <a:buNone/>
            </a:pPr>
            <a:r>
              <a:rPr lang="en-US" sz="2800" dirty="0" smtClean="0">
                <a:ea typeface="ＭＳ Ｐゴシック" charset="-128"/>
                <a:cs typeface="ＭＳ Ｐゴシック" charset="-128"/>
              </a:rPr>
              <a:t>2. Reason abstractly and quantitatively.</a:t>
            </a:r>
          </a:p>
          <a:p>
            <a:pPr eaLnBrk="1" hangingPunct="1">
              <a:buFont typeface="Arial" charset="0"/>
              <a:buNone/>
            </a:pPr>
            <a:r>
              <a:rPr lang="en-US" sz="2800" cap="all" dirty="0" smtClean="0">
                <a:solidFill>
                  <a:srgbClr val="0000FF"/>
                </a:solidFill>
                <a:ea typeface="ＭＳ Ｐゴシック" charset="-128"/>
                <a:cs typeface="ＭＳ Ｐゴシック" charset="-128"/>
              </a:rPr>
              <a:t>3. </a:t>
            </a:r>
            <a:r>
              <a:rPr lang="en-US" sz="2800" cap="all" dirty="0" smtClean="0">
                <a:ea typeface="ＭＳ Ｐゴシック" charset="-128"/>
                <a:cs typeface="ＭＳ Ｐゴシック" charset="-128"/>
              </a:rPr>
              <a:t>Construct viable arguments and </a:t>
            </a:r>
            <a:r>
              <a:rPr lang="en-US" sz="2800" cap="all" dirty="0" smtClean="0">
                <a:solidFill>
                  <a:srgbClr val="0000FF"/>
                </a:solidFill>
                <a:ea typeface="ＭＳ Ｐゴシック" charset="-128"/>
                <a:cs typeface="ＭＳ Ｐゴシック" charset="-128"/>
              </a:rPr>
              <a:t>critique the reasoning of others.</a:t>
            </a:r>
          </a:p>
          <a:p>
            <a:pPr eaLnBrk="1" hangingPunct="1">
              <a:buFont typeface="Arial" charset="0"/>
              <a:buNone/>
            </a:pPr>
            <a:r>
              <a:rPr lang="en-US" sz="2800" dirty="0" smtClean="0">
                <a:ea typeface="ＭＳ Ｐゴシック" charset="-128"/>
                <a:cs typeface="ＭＳ Ｐゴシック" charset="-128"/>
              </a:rPr>
              <a:t>4. Model with mathematics.</a:t>
            </a:r>
          </a:p>
          <a:p>
            <a:pPr eaLnBrk="1" hangingPunct="1">
              <a:buFont typeface="Arial" charset="0"/>
              <a:buNone/>
            </a:pPr>
            <a:r>
              <a:rPr lang="en-US" sz="2800" dirty="0" smtClean="0">
                <a:ea typeface="ＭＳ Ｐゴシック" charset="-128"/>
                <a:cs typeface="ＭＳ Ｐゴシック" charset="-128"/>
              </a:rPr>
              <a:t>5. Use appropriate tools strategically.</a:t>
            </a:r>
          </a:p>
          <a:p>
            <a:pPr eaLnBrk="1" hangingPunct="1">
              <a:buFont typeface="Arial" charset="0"/>
              <a:buNone/>
            </a:pPr>
            <a:r>
              <a:rPr lang="en-US" sz="2800" dirty="0" smtClean="0">
                <a:ea typeface="ＭＳ Ｐゴシック" charset="-128"/>
                <a:cs typeface="ＭＳ Ｐゴシック" charset="-128"/>
              </a:rPr>
              <a:t>6. </a:t>
            </a:r>
            <a:r>
              <a:rPr lang="en-US" cap="all" dirty="0" smtClean="0">
                <a:ea typeface="ＭＳ Ｐゴシック" charset="-128"/>
                <a:cs typeface="ＭＳ Ｐゴシック" charset="-128"/>
              </a:rPr>
              <a:t>A</a:t>
            </a:r>
            <a:r>
              <a:rPr lang="en-US" dirty="0" smtClean="0">
                <a:ea typeface="ＭＳ Ｐゴシック" charset="-128"/>
                <a:cs typeface="ＭＳ Ｐゴシック" charset="-128"/>
              </a:rPr>
              <a:t>ttend to precision</a:t>
            </a:r>
            <a:r>
              <a:rPr lang="en-US" sz="2800" cap="all" dirty="0" smtClean="0">
                <a:ea typeface="ＭＳ Ｐゴシック" charset="-128"/>
                <a:cs typeface="ＭＳ Ｐゴシック" charset="-128"/>
              </a:rPr>
              <a:t>.</a:t>
            </a:r>
          </a:p>
          <a:p>
            <a:pPr eaLnBrk="1" hangingPunct="1">
              <a:buFont typeface="Arial" charset="0"/>
              <a:buNone/>
            </a:pPr>
            <a:r>
              <a:rPr lang="en-US" sz="2800" dirty="0" smtClean="0">
                <a:ea typeface="ＭＳ Ｐゴシック" charset="-128"/>
                <a:cs typeface="ＭＳ Ｐゴシック" charset="-128"/>
              </a:rPr>
              <a:t>7. Look for and make use of structure.</a:t>
            </a:r>
          </a:p>
          <a:p>
            <a:pPr eaLnBrk="1" hangingPunct="1">
              <a:buFont typeface="Arial" charset="0"/>
              <a:buNone/>
            </a:pPr>
            <a:r>
              <a:rPr lang="en-US" sz="2800" dirty="0" smtClean="0">
                <a:ea typeface="ＭＳ Ｐゴシック" charset="-128"/>
                <a:cs typeface="ＭＳ Ｐゴシック" charset="-128"/>
              </a:rPr>
              <a:t>8. Look for and express regularity in repeated reasoning.</a:t>
            </a:r>
          </a:p>
          <a:p>
            <a:endParaRPr lang="en-US" dirty="0">
              <a:ea typeface="ＭＳ Ｐゴシック" charset="-128"/>
              <a:cs typeface="ＭＳ Ｐゴシック" charset="-128"/>
            </a:endParaRPr>
          </a:p>
        </p:txBody>
      </p:sp>
      <p:sp>
        <p:nvSpPr>
          <p:cNvPr id="3" name="Title 2"/>
          <p:cNvSpPr>
            <a:spLocks noGrp="1"/>
          </p:cNvSpPr>
          <p:nvPr>
            <p:ph type="title"/>
          </p:nvPr>
        </p:nvSpPr>
        <p:spPr/>
        <p:txBody>
          <a:bodyPr>
            <a:normAutofit/>
          </a:bodyPr>
          <a:lstStyle/>
          <a:p>
            <a:pPr>
              <a:defRPr/>
            </a:pPr>
            <a:r>
              <a:rPr lang="en-US" dirty="0" smtClean="0"/>
              <a:t>Mathematical Practice Standards</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17 groups of 36</a:t>
            </a:r>
            <a:endParaRPr lang="en-US" dirty="0"/>
          </a:p>
        </p:txBody>
      </p:sp>
      <p:graphicFrame>
        <p:nvGraphicFramePr>
          <p:cNvPr id="4" name="Content Placeholder 3"/>
          <p:cNvGraphicFramePr>
            <a:graphicFrameLocks noGrp="1"/>
          </p:cNvGraphicFramePr>
          <p:nvPr>
            <p:ph idx="1"/>
          </p:nvPr>
        </p:nvGraphicFramePr>
        <p:xfrm>
          <a:off x="457200" y="2249488"/>
          <a:ext cx="8229600" cy="370840"/>
        </p:xfrm>
        <a:graphic>
          <a:graphicData uri="http://schemas.openxmlformats.org/drawingml/2006/table">
            <a:tbl>
              <a:tblPr firstRow="1" bandRow="1">
                <a:tableStyleId>{616DA210-FB5B-4158-B5E0-FEB733F419BA}</a:tableStyleId>
              </a:tblPr>
              <a:tblGrid>
                <a:gridCol w="411480"/>
                <a:gridCol w="411480"/>
                <a:gridCol w="411480"/>
                <a:gridCol w="411480"/>
                <a:gridCol w="411480"/>
                <a:gridCol w="411480"/>
                <a:gridCol w="411480"/>
                <a:gridCol w="411480"/>
                <a:gridCol w="411480"/>
                <a:gridCol w="411480"/>
                <a:gridCol w="411480"/>
                <a:gridCol w="411480"/>
                <a:gridCol w="411480"/>
                <a:gridCol w="411480"/>
                <a:gridCol w="411480"/>
                <a:gridCol w="411480"/>
                <a:gridCol w="411480"/>
                <a:gridCol w="411480"/>
                <a:gridCol w="411480"/>
                <a:gridCol w="411480"/>
              </a:tblGrid>
              <a:tr h="370840">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endParaRPr lang="en-US" sz="1400"/>
                    </a:p>
                  </a:txBody>
                  <a:tcPr/>
                </a:tc>
                <a:tc>
                  <a:txBody>
                    <a:bodyPr/>
                    <a:lstStyle/>
                    <a:p>
                      <a:endParaRPr lang="en-US" sz="1400" dirty="0"/>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17 groups of 40</a:t>
            </a:r>
            <a:endParaRPr lang="en-US" dirty="0"/>
          </a:p>
        </p:txBody>
      </p:sp>
      <p:graphicFrame>
        <p:nvGraphicFramePr>
          <p:cNvPr id="4" name="Content Placeholder 3"/>
          <p:cNvGraphicFramePr>
            <a:graphicFrameLocks noGrp="1"/>
          </p:cNvGraphicFramePr>
          <p:nvPr>
            <p:ph idx="1"/>
          </p:nvPr>
        </p:nvGraphicFramePr>
        <p:xfrm>
          <a:off x="457200" y="2249488"/>
          <a:ext cx="8229600" cy="370840"/>
        </p:xfrm>
        <a:graphic>
          <a:graphicData uri="http://schemas.openxmlformats.org/drawingml/2006/table">
            <a:tbl>
              <a:tblPr firstRow="1" bandRow="1">
                <a:tableStyleId>{616DA210-FB5B-4158-B5E0-FEB733F419BA}</a:tableStyleId>
              </a:tblPr>
              <a:tblGrid>
                <a:gridCol w="411480"/>
                <a:gridCol w="411480"/>
                <a:gridCol w="411480"/>
                <a:gridCol w="411480"/>
                <a:gridCol w="411480"/>
                <a:gridCol w="411480"/>
                <a:gridCol w="411480"/>
                <a:gridCol w="411480"/>
                <a:gridCol w="411480"/>
                <a:gridCol w="411480"/>
                <a:gridCol w="411480"/>
                <a:gridCol w="411480"/>
                <a:gridCol w="411480"/>
                <a:gridCol w="411480"/>
                <a:gridCol w="411480"/>
                <a:gridCol w="411480"/>
                <a:gridCol w="411480"/>
                <a:gridCol w="411480"/>
                <a:gridCol w="411480"/>
                <a:gridCol w="411480"/>
              </a:tblGrid>
              <a:tr h="370840">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endParaRPr lang="en-US" sz="1400"/>
                    </a:p>
                  </a:txBody>
                  <a:tcPr/>
                </a:tc>
                <a:tc>
                  <a:txBody>
                    <a:bodyPr/>
                    <a:lstStyle/>
                    <a:p>
                      <a:endParaRPr lang="en-US" sz="1400" dirty="0"/>
                    </a:p>
                  </a:txBody>
                  <a:tcPr/>
                </a:tc>
                <a:tc>
                  <a:txBody>
                    <a:bodyPr/>
                    <a:lstStyle/>
                    <a:p>
                      <a:endParaRPr lang="en-US" dirty="0"/>
                    </a:p>
                  </a:txBody>
                  <a:tcPr/>
                </a:tc>
              </a:tr>
            </a:tbl>
          </a:graphicData>
        </a:graphic>
      </p:graphicFrame>
      <p:graphicFrame>
        <p:nvGraphicFramePr>
          <p:cNvPr id="5" name="Table 4"/>
          <p:cNvGraphicFramePr>
            <a:graphicFrameLocks noGrp="1"/>
          </p:cNvGraphicFramePr>
          <p:nvPr/>
        </p:nvGraphicFramePr>
        <p:xfrm>
          <a:off x="443508" y="3198010"/>
          <a:ext cx="8229600" cy="944879"/>
        </p:xfrm>
        <a:graphic>
          <a:graphicData uri="http://schemas.openxmlformats.org/drawingml/2006/table">
            <a:tbl>
              <a:tblPr firstRow="1" bandRow="1">
                <a:tableStyleId>{616DA210-FB5B-4158-B5E0-FEB733F419BA}</a:tableStyleId>
              </a:tblPr>
              <a:tblGrid>
                <a:gridCol w="411480"/>
                <a:gridCol w="411480"/>
                <a:gridCol w="411480"/>
                <a:gridCol w="411480"/>
                <a:gridCol w="411480"/>
                <a:gridCol w="411480"/>
                <a:gridCol w="411480"/>
                <a:gridCol w="411480"/>
                <a:gridCol w="411480"/>
                <a:gridCol w="411480"/>
                <a:gridCol w="411480"/>
                <a:gridCol w="411480"/>
                <a:gridCol w="411480"/>
                <a:gridCol w="411480"/>
                <a:gridCol w="411480"/>
                <a:gridCol w="411480"/>
                <a:gridCol w="411480"/>
                <a:gridCol w="411480"/>
                <a:gridCol w="411480"/>
                <a:gridCol w="411480"/>
              </a:tblGrid>
              <a:tr h="370840">
                <a:tc>
                  <a:txBody>
                    <a:bodyPr/>
                    <a:lstStyle/>
                    <a:p>
                      <a:r>
                        <a:rPr lang="en-US" sz="1400" dirty="0" smtClean="0"/>
                        <a:t>36</a:t>
                      </a:r>
                    </a:p>
                    <a:p>
                      <a:endParaRPr lang="en-US" sz="1400" dirty="0" smtClean="0"/>
                    </a:p>
                    <a:p>
                      <a:r>
                        <a:rPr lang="en-US" sz="1400" dirty="0" smtClean="0">
                          <a:solidFill>
                            <a:srgbClr val="0000FF"/>
                          </a:solidFill>
                        </a:rPr>
                        <a:t>4</a:t>
                      </a:r>
                      <a:endParaRPr lang="en-US" sz="1400" dirty="0">
                        <a:solidFill>
                          <a:srgbClr val="0000FF"/>
                        </a:solidFill>
                      </a:endParaRPr>
                    </a:p>
                  </a:txBody>
                  <a:tcPr/>
                </a:tc>
                <a:tc>
                  <a:txBody>
                    <a:bodyPr/>
                    <a:lstStyle/>
                    <a:p>
                      <a:r>
                        <a:rPr lang="en-US" sz="1400" dirty="0" smtClean="0"/>
                        <a:t>36</a:t>
                      </a:r>
                    </a:p>
                    <a:p>
                      <a:endParaRPr lang="en-US" sz="1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FF"/>
                          </a:solidFill>
                        </a:rPr>
                        <a:t>4</a:t>
                      </a:r>
                    </a:p>
                  </a:txBody>
                  <a:tcPr/>
                </a:tc>
                <a:tc>
                  <a:txBody>
                    <a:bodyPr/>
                    <a:lstStyle/>
                    <a:p>
                      <a:r>
                        <a:rPr lang="en-US" sz="1400" dirty="0" smtClean="0"/>
                        <a:t>36</a:t>
                      </a:r>
                    </a:p>
                    <a:p>
                      <a:endParaRPr lang="en-US" sz="1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FF"/>
                          </a:solidFill>
                        </a:rPr>
                        <a:t>4</a:t>
                      </a:r>
                    </a:p>
                  </a:txBody>
                  <a:tcPr/>
                </a:tc>
                <a:tc>
                  <a:txBody>
                    <a:bodyPr/>
                    <a:lstStyle/>
                    <a:p>
                      <a:r>
                        <a:rPr lang="en-US" sz="1400" dirty="0" smtClean="0"/>
                        <a:t>36</a:t>
                      </a:r>
                    </a:p>
                    <a:p>
                      <a:endParaRPr lang="en-US" sz="1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FF"/>
                          </a:solidFill>
                        </a:rPr>
                        <a:t>4</a:t>
                      </a:r>
                    </a:p>
                    <a:p>
                      <a:endParaRPr lang="en-US" sz="1400" dirty="0"/>
                    </a:p>
                  </a:txBody>
                  <a:tcPr/>
                </a:tc>
                <a:tc>
                  <a:txBody>
                    <a:bodyPr/>
                    <a:lstStyle/>
                    <a:p>
                      <a:r>
                        <a:rPr lang="en-US" sz="1400" dirty="0" smtClean="0"/>
                        <a:t>36</a:t>
                      </a:r>
                    </a:p>
                    <a:p>
                      <a:endParaRPr lang="en-US" sz="1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FF"/>
                          </a:solidFill>
                        </a:rPr>
                        <a:t>4</a:t>
                      </a:r>
                    </a:p>
                  </a:txBody>
                  <a:tcPr/>
                </a:tc>
                <a:tc>
                  <a:txBody>
                    <a:bodyPr/>
                    <a:lstStyle/>
                    <a:p>
                      <a:r>
                        <a:rPr lang="en-US" sz="1400" dirty="0" smtClean="0"/>
                        <a:t>36</a:t>
                      </a:r>
                    </a:p>
                    <a:p>
                      <a:endParaRPr lang="en-US" sz="1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FF"/>
                          </a:solidFill>
                        </a:rPr>
                        <a:t>4</a:t>
                      </a:r>
                    </a:p>
                    <a:p>
                      <a:endParaRPr lang="en-US" sz="1400" dirty="0"/>
                    </a:p>
                  </a:txBody>
                  <a:tcPr/>
                </a:tc>
                <a:tc>
                  <a:txBody>
                    <a:bodyPr/>
                    <a:lstStyle/>
                    <a:p>
                      <a:r>
                        <a:rPr lang="en-US" sz="1400" dirty="0" smtClean="0"/>
                        <a:t>36</a:t>
                      </a:r>
                    </a:p>
                    <a:p>
                      <a:endParaRPr lang="en-US" sz="1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FF"/>
                          </a:solidFill>
                        </a:rPr>
                        <a:t>4</a:t>
                      </a:r>
                    </a:p>
                  </a:txBody>
                  <a:tcPr/>
                </a:tc>
                <a:tc>
                  <a:txBody>
                    <a:bodyPr/>
                    <a:lstStyle/>
                    <a:p>
                      <a:r>
                        <a:rPr lang="en-US" sz="1400" dirty="0" smtClean="0"/>
                        <a:t>36</a:t>
                      </a:r>
                    </a:p>
                    <a:p>
                      <a:endParaRPr lang="en-US" sz="1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FF"/>
                          </a:solidFill>
                        </a:rPr>
                        <a:t>4</a:t>
                      </a:r>
                    </a:p>
                  </a:txBody>
                  <a:tcPr/>
                </a:tc>
                <a:tc>
                  <a:txBody>
                    <a:bodyPr/>
                    <a:lstStyle/>
                    <a:p>
                      <a:r>
                        <a:rPr lang="en-US" sz="1400" dirty="0" smtClean="0"/>
                        <a:t>36</a:t>
                      </a:r>
                    </a:p>
                    <a:p>
                      <a:endParaRPr lang="en-US" sz="1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FF"/>
                          </a:solidFill>
                        </a:rPr>
                        <a:t>4</a:t>
                      </a:r>
                    </a:p>
                  </a:txBody>
                  <a:tcPr/>
                </a:tc>
                <a:tc>
                  <a:txBody>
                    <a:bodyPr/>
                    <a:lstStyle/>
                    <a:p>
                      <a:r>
                        <a:rPr lang="en-US" sz="1400" dirty="0" smtClean="0"/>
                        <a:t>36</a:t>
                      </a:r>
                    </a:p>
                    <a:p>
                      <a:endParaRPr lang="en-US" sz="1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FF"/>
                          </a:solidFill>
                        </a:rPr>
                        <a:t>4</a:t>
                      </a:r>
                    </a:p>
                  </a:txBody>
                  <a:tcPr/>
                </a:tc>
                <a:tc>
                  <a:txBody>
                    <a:bodyPr/>
                    <a:lstStyle/>
                    <a:p>
                      <a:r>
                        <a:rPr lang="en-US" sz="1400" dirty="0" smtClean="0"/>
                        <a:t>36</a:t>
                      </a:r>
                    </a:p>
                    <a:p>
                      <a:endParaRPr lang="en-US" sz="1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FF"/>
                          </a:solidFill>
                        </a:rPr>
                        <a:t>4</a:t>
                      </a:r>
                    </a:p>
                  </a:txBody>
                  <a:tcPr/>
                </a:tc>
                <a:tc>
                  <a:txBody>
                    <a:bodyPr/>
                    <a:lstStyle/>
                    <a:p>
                      <a:r>
                        <a:rPr lang="en-US" sz="1400" dirty="0" smtClean="0"/>
                        <a:t>36</a:t>
                      </a:r>
                    </a:p>
                    <a:p>
                      <a:endParaRPr lang="en-US" sz="1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FF"/>
                          </a:solidFill>
                        </a:rPr>
                        <a:t>4</a:t>
                      </a:r>
                    </a:p>
                    <a:p>
                      <a:endParaRPr lang="en-US" sz="1400" dirty="0"/>
                    </a:p>
                  </a:txBody>
                  <a:tcPr/>
                </a:tc>
                <a:tc>
                  <a:txBody>
                    <a:bodyPr/>
                    <a:lstStyle/>
                    <a:p>
                      <a:r>
                        <a:rPr lang="en-US" sz="1400" dirty="0" smtClean="0"/>
                        <a:t>36</a:t>
                      </a:r>
                    </a:p>
                    <a:p>
                      <a:endParaRPr lang="en-US" sz="1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FF"/>
                          </a:solidFill>
                        </a:rPr>
                        <a:t>4</a:t>
                      </a:r>
                    </a:p>
                  </a:txBody>
                  <a:tcPr/>
                </a:tc>
                <a:tc>
                  <a:txBody>
                    <a:bodyPr/>
                    <a:lstStyle/>
                    <a:p>
                      <a:r>
                        <a:rPr lang="en-US" sz="1400" dirty="0" smtClean="0"/>
                        <a:t>36</a:t>
                      </a:r>
                    </a:p>
                    <a:p>
                      <a:endParaRPr lang="en-US" sz="1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FF"/>
                          </a:solidFill>
                        </a:rPr>
                        <a:t>4</a:t>
                      </a:r>
                    </a:p>
                  </a:txBody>
                  <a:tcPr/>
                </a:tc>
                <a:tc>
                  <a:txBody>
                    <a:bodyPr/>
                    <a:lstStyle/>
                    <a:p>
                      <a:r>
                        <a:rPr lang="en-US" sz="1400" dirty="0" smtClean="0"/>
                        <a:t>36</a:t>
                      </a:r>
                    </a:p>
                    <a:p>
                      <a:endParaRPr lang="en-US" sz="1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FF"/>
                          </a:solidFill>
                        </a:rPr>
                        <a:t>4</a:t>
                      </a:r>
                    </a:p>
                  </a:txBody>
                  <a:tcPr/>
                </a:tc>
                <a:tc>
                  <a:txBody>
                    <a:bodyPr/>
                    <a:lstStyle/>
                    <a:p>
                      <a:r>
                        <a:rPr lang="en-US" sz="1400" dirty="0" smtClean="0"/>
                        <a:t>36</a:t>
                      </a:r>
                    </a:p>
                    <a:p>
                      <a:endParaRPr lang="en-US" sz="1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FF"/>
                          </a:solidFill>
                        </a:rPr>
                        <a:t>4</a:t>
                      </a:r>
                    </a:p>
                  </a:txBody>
                  <a:tcPr/>
                </a:tc>
                <a:tc>
                  <a:txBody>
                    <a:bodyPr/>
                    <a:lstStyle/>
                    <a:p>
                      <a:r>
                        <a:rPr lang="en-US" sz="1400" dirty="0" smtClean="0"/>
                        <a:t>36</a:t>
                      </a:r>
                    </a:p>
                    <a:p>
                      <a:endParaRPr lang="en-US" sz="1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FF"/>
                          </a:solidFill>
                        </a:rPr>
                        <a:t>4</a:t>
                      </a:r>
                    </a:p>
                  </a:txBody>
                  <a:tcPr/>
                </a:tc>
                <a:tc>
                  <a:txBody>
                    <a:bodyPr/>
                    <a:lstStyle/>
                    <a:p>
                      <a:endParaRPr lang="en-US" sz="1400"/>
                    </a:p>
                  </a:txBody>
                  <a:tcPr/>
                </a:tc>
                <a:tc>
                  <a:txBody>
                    <a:bodyPr/>
                    <a:lstStyle/>
                    <a:p>
                      <a:endParaRPr lang="en-US" sz="1400" dirty="0"/>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 groups of 40</a:t>
            </a:r>
            <a:endParaRPr lang="en-US" dirty="0"/>
          </a:p>
        </p:txBody>
      </p:sp>
      <p:graphicFrame>
        <p:nvGraphicFramePr>
          <p:cNvPr id="4" name="Content Placeholder 3"/>
          <p:cNvGraphicFramePr>
            <a:graphicFrameLocks noGrp="1"/>
          </p:cNvGraphicFramePr>
          <p:nvPr>
            <p:ph idx="1"/>
          </p:nvPr>
        </p:nvGraphicFramePr>
        <p:xfrm>
          <a:off x="457200" y="2249488"/>
          <a:ext cx="8229600" cy="370840"/>
        </p:xfrm>
        <a:graphic>
          <a:graphicData uri="http://schemas.openxmlformats.org/drawingml/2006/table">
            <a:tbl>
              <a:tblPr firstRow="1" bandRow="1">
                <a:tableStyleId>{616DA210-FB5B-4158-B5E0-FEB733F419BA}</a:tableStyleId>
              </a:tblPr>
              <a:tblGrid>
                <a:gridCol w="411480"/>
                <a:gridCol w="411480"/>
                <a:gridCol w="411480"/>
                <a:gridCol w="411480"/>
                <a:gridCol w="411480"/>
                <a:gridCol w="411480"/>
                <a:gridCol w="411480"/>
                <a:gridCol w="411480"/>
                <a:gridCol w="411480"/>
                <a:gridCol w="411480"/>
                <a:gridCol w="411480"/>
                <a:gridCol w="411480"/>
                <a:gridCol w="411480"/>
                <a:gridCol w="411480"/>
                <a:gridCol w="411480"/>
                <a:gridCol w="411480"/>
                <a:gridCol w="411480"/>
                <a:gridCol w="411480"/>
                <a:gridCol w="411480"/>
                <a:gridCol w="411480"/>
              </a:tblGrid>
              <a:tr h="370840">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r>
                        <a:rPr lang="en-US" sz="1400" dirty="0" smtClean="0"/>
                        <a:t>36</a:t>
                      </a:r>
                      <a:endParaRPr lang="en-US" sz="1400" dirty="0"/>
                    </a:p>
                  </a:txBody>
                  <a:tcPr/>
                </a:tc>
                <a:tc>
                  <a:txBody>
                    <a:bodyPr/>
                    <a:lstStyle/>
                    <a:p>
                      <a:endParaRPr lang="en-US" sz="1400"/>
                    </a:p>
                  </a:txBody>
                  <a:tcPr/>
                </a:tc>
                <a:tc>
                  <a:txBody>
                    <a:bodyPr/>
                    <a:lstStyle/>
                    <a:p>
                      <a:endParaRPr lang="en-US" sz="1400" dirty="0"/>
                    </a:p>
                  </a:txBody>
                  <a:tcPr/>
                </a:tc>
                <a:tc>
                  <a:txBody>
                    <a:bodyPr/>
                    <a:lstStyle/>
                    <a:p>
                      <a:endParaRPr lang="en-US" dirty="0"/>
                    </a:p>
                  </a:txBody>
                  <a:tcPr/>
                </a:tc>
              </a:tr>
            </a:tbl>
          </a:graphicData>
        </a:graphic>
      </p:graphicFrame>
      <p:graphicFrame>
        <p:nvGraphicFramePr>
          <p:cNvPr id="5" name="Table 4"/>
          <p:cNvGraphicFramePr>
            <a:graphicFrameLocks noGrp="1"/>
          </p:cNvGraphicFramePr>
          <p:nvPr/>
        </p:nvGraphicFramePr>
        <p:xfrm>
          <a:off x="443508" y="3198010"/>
          <a:ext cx="8229600" cy="731519"/>
        </p:xfrm>
        <a:graphic>
          <a:graphicData uri="http://schemas.openxmlformats.org/drawingml/2006/table">
            <a:tbl>
              <a:tblPr firstRow="1" bandRow="1">
                <a:tableStyleId>{616DA210-FB5B-4158-B5E0-FEB733F419BA}</a:tableStyleId>
              </a:tblPr>
              <a:tblGrid>
                <a:gridCol w="411480"/>
                <a:gridCol w="411480"/>
                <a:gridCol w="411480"/>
                <a:gridCol w="411480"/>
                <a:gridCol w="411480"/>
                <a:gridCol w="411480"/>
                <a:gridCol w="411480"/>
                <a:gridCol w="411480"/>
                <a:gridCol w="411480"/>
                <a:gridCol w="411480"/>
                <a:gridCol w="411480"/>
                <a:gridCol w="411480"/>
                <a:gridCol w="411480"/>
                <a:gridCol w="411480"/>
                <a:gridCol w="411480"/>
                <a:gridCol w="411480"/>
                <a:gridCol w="411480"/>
                <a:gridCol w="411480"/>
                <a:gridCol w="411480"/>
                <a:gridCol w="411480"/>
              </a:tblGrid>
              <a:tr h="370840">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endParaRPr lang="en-US" sz="1400"/>
                    </a:p>
                  </a:txBody>
                  <a:tcPr/>
                </a:tc>
                <a:tc>
                  <a:txBody>
                    <a:bodyPr/>
                    <a:lstStyle/>
                    <a:p>
                      <a:endParaRPr lang="en-US" sz="1400" dirty="0"/>
                    </a:p>
                  </a:txBody>
                  <a:tcPr/>
                </a:tc>
                <a:tc>
                  <a:txBody>
                    <a:bodyPr/>
                    <a:lstStyle/>
                    <a:p>
                      <a:endParaRPr lang="en-US" dirty="0"/>
                    </a:p>
                  </a:txBody>
                  <a:tcPr/>
                </a:tc>
              </a:tr>
            </a:tbl>
          </a:graphicData>
        </a:graphic>
      </p:graphicFrame>
      <p:graphicFrame>
        <p:nvGraphicFramePr>
          <p:cNvPr id="6" name="Table 5"/>
          <p:cNvGraphicFramePr>
            <a:graphicFrameLocks noGrp="1"/>
          </p:cNvGraphicFramePr>
          <p:nvPr/>
        </p:nvGraphicFramePr>
        <p:xfrm>
          <a:off x="444260" y="4620596"/>
          <a:ext cx="8229600" cy="731519"/>
        </p:xfrm>
        <a:graphic>
          <a:graphicData uri="http://schemas.openxmlformats.org/drawingml/2006/table">
            <a:tbl>
              <a:tblPr firstRow="1" bandRow="1">
                <a:tableStyleId>{616DA210-FB5B-4158-B5E0-FEB733F419BA}</a:tableStyleId>
              </a:tblPr>
              <a:tblGrid>
                <a:gridCol w="411480"/>
                <a:gridCol w="411480"/>
                <a:gridCol w="411480"/>
                <a:gridCol w="411480"/>
                <a:gridCol w="411480"/>
                <a:gridCol w="411480"/>
                <a:gridCol w="411480"/>
                <a:gridCol w="411480"/>
                <a:gridCol w="411480"/>
                <a:gridCol w="411480"/>
                <a:gridCol w="411480"/>
                <a:gridCol w="411480"/>
                <a:gridCol w="411480"/>
                <a:gridCol w="411480"/>
                <a:gridCol w="411480"/>
                <a:gridCol w="411480"/>
                <a:gridCol w="411480"/>
                <a:gridCol w="411480"/>
                <a:gridCol w="411480"/>
                <a:gridCol w="411480"/>
              </a:tblGrid>
              <a:tr h="370840">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r>
                        <a:rPr lang="en-US" sz="1400" dirty="0" smtClean="0"/>
                        <a:t>36</a:t>
                      </a:r>
                    </a:p>
                    <a:p>
                      <a:endParaRPr lang="en-US" sz="1400" dirty="0" smtClean="0"/>
                    </a:p>
                    <a:p>
                      <a:r>
                        <a:rPr lang="en-US" sz="1400" dirty="0" smtClean="0"/>
                        <a:t>4</a:t>
                      </a:r>
                      <a:endParaRPr lang="en-US" sz="1400" dirty="0"/>
                    </a:p>
                  </a:txBody>
                  <a:tcPr/>
                </a:tc>
                <a:tc>
                  <a:txBody>
                    <a:bodyPr/>
                    <a:lstStyle/>
                    <a:p>
                      <a:endParaRPr lang="en-US" sz="1200" dirty="0" smtClean="0"/>
                    </a:p>
                    <a:p>
                      <a:endParaRPr lang="en-US" sz="1200" dirty="0" smtClean="0"/>
                    </a:p>
                    <a:p>
                      <a:r>
                        <a:rPr lang="en-US" sz="1200" dirty="0" smtClean="0">
                          <a:solidFill>
                            <a:srgbClr val="0000FF"/>
                          </a:solidFill>
                        </a:rPr>
                        <a:t>40</a:t>
                      </a:r>
                      <a:endParaRPr lang="en-US" sz="1200" dirty="0">
                        <a:solidFill>
                          <a:srgbClr val="0000FF"/>
                        </a:solidFill>
                      </a:endParaRPr>
                    </a:p>
                  </a:txBody>
                  <a:tcPr/>
                </a:tc>
                <a:tc>
                  <a:txBody>
                    <a:bodyPr/>
                    <a:lstStyle/>
                    <a:p>
                      <a:endParaRPr lang="en-US" sz="1200" dirty="0" smtClean="0"/>
                    </a:p>
                    <a:p>
                      <a:endParaRPr lang="en-US" sz="1200" dirty="0" smtClean="0"/>
                    </a:p>
                    <a:p>
                      <a:r>
                        <a:rPr lang="en-US" sz="1200" dirty="0" smtClean="0">
                          <a:solidFill>
                            <a:srgbClr val="0000FF"/>
                          </a:solidFill>
                        </a:rPr>
                        <a:t>40</a:t>
                      </a:r>
                      <a:endParaRPr lang="en-US" sz="1200" dirty="0">
                        <a:solidFill>
                          <a:srgbClr val="0000FF"/>
                        </a:solidFill>
                      </a:endParaRPr>
                    </a:p>
                  </a:txBody>
                  <a:tcPr/>
                </a:tc>
                <a:tc>
                  <a:txBody>
                    <a:bodyPr/>
                    <a:lstStyle/>
                    <a:p>
                      <a:endParaRPr lang="en-US" sz="1200" dirty="0" smtClean="0">
                        <a:solidFill>
                          <a:srgbClr val="0000FF"/>
                        </a:solidFill>
                      </a:endParaRPr>
                    </a:p>
                    <a:p>
                      <a:endParaRPr lang="en-US" sz="1200" dirty="0" smtClean="0">
                        <a:solidFill>
                          <a:srgbClr val="0000FF"/>
                        </a:solidFill>
                      </a:endParaRPr>
                    </a:p>
                    <a:p>
                      <a:r>
                        <a:rPr lang="en-US" sz="1200" dirty="0" smtClean="0">
                          <a:solidFill>
                            <a:srgbClr val="0000FF"/>
                          </a:solidFill>
                        </a:rPr>
                        <a:t>40</a:t>
                      </a:r>
                      <a:endParaRPr lang="en-US" sz="1200" dirty="0">
                        <a:solidFill>
                          <a:srgbClr val="0000FF"/>
                        </a:solidFill>
                      </a:endParaRPr>
                    </a:p>
                  </a:txBody>
                  <a:tcPr/>
                </a:tc>
              </a:tr>
            </a:tbl>
          </a:graphicData>
        </a:graphic>
      </p:graphicFrame>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36 </a:t>
            </a:r>
            <a:r>
              <a:rPr lang="en-US" dirty="0" err="1" smtClean="0"/>
              <a:t>x</a:t>
            </a:r>
            <a:r>
              <a:rPr lang="en-US" dirty="0" smtClean="0"/>
              <a:t> 17</a:t>
            </a:r>
            <a:endParaRPr lang="en-US" dirty="0"/>
          </a:p>
        </p:txBody>
      </p:sp>
      <p:sp>
        <p:nvSpPr>
          <p:cNvPr id="3" name="Content Placeholder 2"/>
          <p:cNvSpPr>
            <a:spLocks noGrp="1"/>
          </p:cNvSpPr>
          <p:nvPr>
            <p:ph idx="1"/>
          </p:nvPr>
        </p:nvSpPr>
        <p:spPr/>
        <p:txBody>
          <a:bodyPr/>
          <a:lstStyle/>
          <a:p>
            <a:pPr>
              <a:buNone/>
            </a:pPr>
            <a:endParaRPr lang="en-US" dirty="0" smtClean="0"/>
          </a:p>
          <a:p>
            <a:pPr>
              <a:buNone/>
            </a:pPr>
            <a:r>
              <a:rPr lang="en-US" dirty="0" smtClean="0"/>
              <a:t>				   36</a:t>
            </a:r>
          </a:p>
          <a:p>
            <a:pPr>
              <a:buNone/>
            </a:pPr>
            <a:endParaRPr lang="en-US" dirty="0" smtClean="0"/>
          </a:p>
          <a:p>
            <a:pPr>
              <a:buNone/>
            </a:pPr>
            <a:endParaRPr lang="en-US" dirty="0" smtClean="0"/>
          </a:p>
          <a:p>
            <a:pPr>
              <a:buNone/>
            </a:pPr>
            <a:r>
              <a:rPr lang="en-US" dirty="0" smtClean="0"/>
              <a:t>     17</a:t>
            </a:r>
            <a:endParaRPr lang="en-US" dirty="0"/>
          </a:p>
        </p:txBody>
      </p:sp>
      <p:sp>
        <p:nvSpPr>
          <p:cNvPr id="315395" name="Rectangle 3"/>
          <p:cNvSpPr>
            <a:spLocks noChangeArrowheads="1"/>
          </p:cNvSpPr>
          <p:nvPr/>
        </p:nvSpPr>
        <p:spPr bwMode="auto">
          <a:xfrm>
            <a:off x="1600200" y="3261690"/>
            <a:ext cx="4591050" cy="2268538"/>
          </a:xfrm>
          <a:prstGeom prst="rect">
            <a:avLst/>
          </a:prstGeom>
          <a:solidFill>
            <a:srgbClr val="8DB3E2"/>
          </a:solidFill>
          <a:ln w="19050">
            <a:solidFill>
              <a:srgbClr val="4A7EBB"/>
            </a:solidFill>
            <a:miter lim="800000"/>
            <a:headEnd/>
            <a:tailEnd/>
          </a:ln>
          <a:effectLst/>
        </p:spPr>
        <p:txBody>
          <a:bodyPr vert="horz" wrap="square" lIns="91440" tIns="91440" rIns="91440" bIns="91440" numCol="1" anchor="t" anchorCtr="0" compatLnSpc="1">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40 </a:t>
            </a:r>
            <a:r>
              <a:rPr lang="en-US" dirty="0" err="1" smtClean="0"/>
              <a:t>x</a:t>
            </a:r>
            <a:r>
              <a:rPr lang="en-US" dirty="0" smtClean="0"/>
              <a:t> 20</a:t>
            </a:r>
            <a:endParaRPr lang="en-US" dirty="0"/>
          </a:p>
        </p:txBody>
      </p:sp>
      <p:sp>
        <p:nvSpPr>
          <p:cNvPr id="3" name="Content Placeholder 2"/>
          <p:cNvSpPr>
            <a:spLocks noGrp="1"/>
          </p:cNvSpPr>
          <p:nvPr>
            <p:ph idx="1"/>
          </p:nvPr>
        </p:nvSpPr>
        <p:spPr/>
        <p:txBody>
          <a:bodyPr/>
          <a:lstStyle/>
          <a:p>
            <a:pPr>
              <a:buNone/>
            </a:pPr>
            <a:endParaRPr lang="en-US" dirty="0" smtClean="0"/>
          </a:p>
          <a:p>
            <a:pPr>
              <a:buNone/>
            </a:pPr>
            <a:r>
              <a:rPr lang="en-US" dirty="0" smtClean="0"/>
              <a:t>				   36                    +	   4</a:t>
            </a:r>
          </a:p>
          <a:p>
            <a:pPr>
              <a:buNone/>
            </a:pPr>
            <a:endParaRPr lang="en-US" dirty="0" smtClean="0"/>
          </a:p>
          <a:p>
            <a:pPr>
              <a:buNone/>
            </a:pPr>
            <a:endParaRPr lang="en-US" dirty="0" smtClean="0"/>
          </a:p>
          <a:p>
            <a:pPr>
              <a:buNone/>
            </a:pPr>
            <a:r>
              <a:rPr lang="en-US" dirty="0" smtClean="0"/>
              <a:t>     17</a:t>
            </a:r>
          </a:p>
          <a:p>
            <a:pPr>
              <a:buNone/>
            </a:pPr>
            <a:endParaRPr lang="en-US" dirty="0" smtClean="0"/>
          </a:p>
          <a:p>
            <a:pPr>
              <a:buNone/>
            </a:pPr>
            <a:r>
              <a:rPr lang="en-US" dirty="0" smtClean="0"/>
              <a:t>      +</a:t>
            </a:r>
          </a:p>
          <a:p>
            <a:pPr>
              <a:buNone/>
            </a:pPr>
            <a:r>
              <a:rPr lang="en-US" dirty="0" smtClean="0"/>
              <a:t>      3</a:t>
            </a:r>
            <a:endParaRPr lang="en-US" dirty="0"/>
          </a:p>
        </p:txBody>
      </p:sp>
      <p:grpSp>
        <p:nvGrpSpPr>
          <p:cNvPr id="316424" name="Group 8"/>
          <p:cNvGrpSpPr>
            <a:grpSpLocks/>
          </p:cNvGrpSpPr>
          <p:nvPr/>
        </p:nvGrpSpPr>
        <p:grpSpPr bwMode="auto">
          <a:xfrm>
            <a:off x="1600200" y="3280648"/>
            <a:ext cx="5006975" cy="2720975"/>
            <a:chOff x="2520" y="6480"/>
            <a:chExt cx="4320" cy="2160"/>
          </a:xfrm>
        </p:grpSpPr>
        <p:grpSp>
          <p:nvGrpSpPr>
            <p:cNvPr id="316425" name="Group 9"/>
            <p:cNvGrpSpPr>
              <a:grpSpLocks/>
            </p:cNvGrpSpPr>
            <p:nvPr/>
          </p:nvGrpSpPr>
          <p:grpSpPr bwMode="auto">
            <a:xfrm rot="5400000" flipV="1">
              <a:off x="3600" y="5400"/>
              <a:ext cx="2160" cy="4320"/>
              <a:chOff x="3600" y="1800"/>
              <a:chExt cx="2160" cy="4320"/>
            </a:xfrm>
          </p:grpSpPr>
          <p:sp>
            <p:nvSpPr>
              <p:cNvPr id="316426" name="Rectangle 10"/>
              <p:cNvSpPr>
                <a:spLocks noChangeArrowheads="1"/>
              </p:cNvSpPr>
              <p:nvPr/>
            </p:nvSpPr>
            <p:spPr bwMode="auto">
              <a:xfrm>
                <a:off x="3600" y="1800"/>
                <a:ext cx="2160" cy="4320"/>
              </a:xfrm>
              <a:prstGeom prst="rect">
                <a:avLst/>
              </a:prstGeom>
              <a:noFill/>
              <a:ln w="19050">
                <a:solidFill>
                  <a:srgbClr val="000000"/>
                </a:solidFill>
                <a:miter lim="800000"/>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316427" name="Line 11"/>
              <p:cNvSpPr>
                <a:spLocks noChangeShapeType="1"/>
              </p:cNvSpPr>
              <p:nvPr/>
            </p:nvSpPr>
            <p:spPr bwMode="auto">
              <a:xfrm>
                <a:off x="5400" y="1800"/>
                <a:ext cx="0" cy="4320"/>
              </a:xfrm>
              <a:prstGeom prst="line">
                <a:avLst/>
              </a:prstGeom>
              <a:noFill/>
              <a:ln w="444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sp>
            <p:nvSpPr>
              <p:cNvPr id="316428" name="Line 12"/>
              <p:cNvSpPr>
                <a:spLocks noChangeShapeType="1"/>
              </p:cNvSpPr>
              <p:nvPr/>
            </p:nvSpPr>
            <p:spPr bwMode="auto">
              <a:xfrm>
                <a:off x="3600" y="5760"/>
                <a:ext cx="2160" cy="0"/>
              </a:xfrm>
              <a:prstGeom prst="line">
                <a:avLst/>
              </a:prstGeom>
              <a:noFill/>
              <a:ln w="44450">
                <a:solidFill>
                  <a:srgbClr val="4A7EBB"/>
                </a:solidFill>
                <a:round/>
                <a:headEnd/>
                <a:tailEnd/>
              </a:ln>
              <a:effectLst/>
            </p:spPr>
            <p:txBody>
              <a:bodyPr vert="horz" wrap="square" lIns="91440" tIns="91440" rIns="91440" bIns="91440" numCol="1" anchor="t" anchorCtr="0" compatLnSpc="1">
                <a:prstTxWarp prst="textNoShape">
                  <a:avLst/>
                </a:prstTxWarp>
              </a:bodyPr>
              <a:lstStyle/>
              <a:p>
                <a:endParaRPr lang="en-US"/>
              </a:p>
            </p:txBody>
          </p:sp>
        </p:grpSp>
        <p:sp>
          <p:nvSpPr>
            <p:cNvPr id="316429" name="Rectangle 13"/>
            <p:cNvSpPr>
              <a:spLocks noChangeArrowheads="1"/>
            </p:cNvSpPr>
            <p:nvPr/>
          </p:nvSpPr>
          <p:spPr bwMode="auto">
            <a:xfrm>
              <a:off x="2520" y="6480"/>
              <a:ext cx="3960" cy="1800"/>
            </a:xfrm>
            <a:prstGeom prst="rect">
              <a:avLst/>
            </a:prstGeom>
            <a:solidFill>
              <a:srgbClr val="8DB3E2"/>
            </a:solidFill>
            <a:ln w="19050">
              <a:solidFill>
                <a:srgbClr val="4A7EBB"/>
              </a:solidFill>
              <a:miter lim="800000"/>
              <a:headEnd/>
              <a:tailEnd/>
            </a:ln>
            <a:effectLst/>
          </p:spPr>
          <p:txBody>
            <a:bodyPr vert="horz" wrap="square" lIns="91440" tIns="91440" rIns="91440" bIns="91440" numCol="1" anchor="t" anchorCtr="0" compatLnSpc="1">
              <a:prstTxWarp prst="textNoShape">
                <a:avLst/>
              </a:prstTxWarp>
            </a:bodyPr>
            <a:lstStyle/>
            <a:p>
              <a:endParaRPr lang="en-US"/>
            </a:p>
          </p:txBody>
        </p:sp>
      </p:gr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 name="Title 8"/>
          <p:cNvSpPr>
            <a:spLocks noGrp="1"/>
          </p:cNvSpPr>
          <p:nvPr>
            <p:ph type="title"/>
          </p:nvPr>
        </p:nvSpPr>
        <p:spPr>
          <a:xfrm>
            <a:off x="457200" y="1143000"/>
            <a:ext cx="8229600" cy="4733932"/>
          </a:xfrm>
        </p:spPr>
        <p:txBody>
          <a:bodyPr>
            <a:normAutofit fontScale="90000"/>
          </a:bodyPr>
          <a:lstStyle/>
          <a:p>
            <a:r>
              <a:rPr lang="en-US" dirty="0" smtClean="0"/>
              <a:t>1. Content standards are not taught as discrete entities.  </a:t>
            </a:r>
            <a:br>
              <a:rPr lang="en-US" dirty="0" smtClean="0"/>
            </a:br>
            <a:r>
              <a:rPr lang="en-US" dirty="0" smtClean="0"/>
              <a:t>2. Enacting the practices isn’t business a usual.</a:t>
            </a:r>
            <a:br>
              <a:rPr lang="en-US" dirty="0" smtClean="0"/>
            </a:br>
            <a:r>
              <a:rPr lang="en-US" dirty="0" smtClean="0"/>
              <a:t>3. Practices are enacted in the context of the content standards.</a:t>
            </a:r>
            <a:br>
              <a:rPr lang="en-US" dirty="0" smtClean="0"/>
            </a:br>
            <a:r>
              <a:rPr lang="en-US" dirty="0" smtClean="0"/>
              <a:t> </a:t>
            </a:r>
            <a:br>
              <a:rPr lang="en-US" dirty="0" smtClean="0"/>
            </a:b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 name="Title 17"/>
          <p:cNvSpPr>
            <a:spLocks noGrp="1"/>
          </p:cNvSpPr>
          <p:nvPr>
            <p:ph type="title"/>
          </p:nvPr>
        </p:nvSpPr>
        <p:spPr/>
        <p:txBody>
          <a:bodyPr/>
          <a:lstStyle/>
          <a:p>
            <a:endParaRPr lang="en-US"/>
          </a:p>
        </p:txBody>
      </p:sp>
      <p:sp>
        <p:nvSpPr>
          <p:cNvPr id="19" name="Content Placeholder 18"/>
          <p:cNvSpPr>
            <a:spLocks noGrp="1"/>
          </p:cNvSpPr>
          <p:nvPr>
            <p:ph idx="1"/>
          </p:nvPr>
        </p:nvSpPr>
        <p:spPr/>
        <p:txBody>
          <a:bodyPr/>
          <a:lstStyle/>
          <a:p>
            <a:pPr>
              <a:buNone/>
            </a:pPr>
            <a:r>
              <a:rPr lang="en-US" dirty="0" smtClean="0"/>
              <a:t>37 + 19 = 36 + 20</a:t>
            </a:r>
          </a:p>
          <a:p>
            <a:endParaRPr lang="en-US" dirty="0" smtClean="0"/>
          </a:p>
          <a:p>
            <a:pPr marL="0" indent="0">
              <a:buNone/>
            </a:pPr>
            <a:r>
              <a:rPr lang="en-US" dirty="0" smtClean="0"/>
              <a:t>“I moved 1 from the 37 over to the 19, and that made 36 + 20. Now it’s easy to add.”</a:t>
            </a:r>
          </a:p>
          <a:p>
            <a:endParaRPr lang="en-US" dirty="0"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Professional Development Resources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Developing Mathematical </a:t>
            </a:r>
            <a:r>
              <a:rPr lang="en-US" dirty="0" smtClean="0"/>
              <a:t>Ideas (each module has a casebook, facilitator’s guide, video, published by Pearson</a:t>
            </a:r>
            <a:r>
              <a:rPr lang="en-US" dirty="0" smtClean="0"/>
              <a:t>)</a:t>
            </a:r>
          </a:p>
          <a:p>
            <a:pPr lvl="1"/>
            <a:r>
              <a:rPr lang="en-US" dirty="0" smtClean="0"/>
              <a:t>Building a System of Tens</a:t>
            </a:r>
          </a:p>
          <a:p>
            <a:pPr lvl="1"/>
            <a:r>
              <a:rPr lang="en-US" dirty="0" smtClean="0"/>
              <a:t>Making Meaning for Operations</a:t>
            </a:r>
          </a:p>
          <a:p>
            <a:pPr lvl="1"/>
            <a:r>
              <a:rPr lang="en-US" dirty="0" smtClean="0"/>
              <a:t>Reasoning Algebraically about Operations</a:t>
            </a:r>
          </a:p>
          <a:p>
            <a:pPr lvl="1"/>
            <a:endParaRPr lang="en-US" dirty="0" smtClean="0"/>
          </a:p>
          <a:p>
            <a:pPr marL="365760" lvl="1" indent="-256032">
              <a:buClr>
                <a:schemeClr val="accent3"/>
              </a:buClr>
              <a:buFont typeface="Arial"/>
              <a:buChar char="•"/>
            </a:pPr>
            <a:r>
              <a:rPr lang="en-US" dirty="0" smtClean="0">
                <a:solidFill>
                  <a:schemeClr val="tx1"/>
                </a:solidFill>
              </a:rPr>
              <a:t>Connecting Arithmetic to </a:t>
            </a:r>
            <a:r>
              <a:rPr lang="en-US" dirty="0" smtClean="0">
                <a:solidFill>
                  <a:schemeClr val="tx1"/>
                </a:solidFill>
              </a:rPr>
              <a:t>Algebra (book </a:t>
            </a:r>
            <a:r>
              <a:rPr lang="en-US" dirty="0" smtClean="0">
                <a:solidFill>
                  <a:schemeClr val="tx1"/>
                </a:solidFill>
              </a:rPr>
              <a:t>and facilitator’s guide, published by </a:t>
            </a:r>
            <a:r>
              <a:rPr lang="en-US" dirty="0" smtClean="0">
                <a:solidFill>
                  <a:schemeClr val="tx1"/>
                </a:solidFill>
              </a:rPr>
              <a:t>Heinemann</a:t>
            </a:r>
            <a:r>
              <a:rPr lang="en-US" dirty="0" smtClean="0">
                <a:solidFill>
                  <a:schemeClr val="tx1"/>
                </a:solidFill>
              </a:rPr>
              <a:t>)</a:t>
            </a:r>
          </a:p>
          <a:p>
            <a:pPr marL="365760" lvl="1" indent="-256032">
              <a:buClr>
                <a:schemeClr val="accent3"/>
              </a:buClr>
              <a:buFont typeface="Arial"/>
              <a:buChar char="•"/>
            </a:pPr>
            <a:endParaRPr lang="en-US" dirty="0" smtClean="0">
              <a:solidFill>
                <a:schemeClr val="tx1"/>
              </a:solidFill>
            </a:endParaRPr>
          </a:p>
          <a:p>
            <a:pPr marL="365760" lvl="1" indent="-256032">
              <a:buClr>
                <a:schemeClr val="accent3"/>
              </a:buClr>
              <a:buNone/>
            </a:pPr>
            <a:r>
              <a:rPr lang="en-US" dirty="0" err="1" smtClean="0">
                <a:solidFill>
                  <a:schemeClr val="tx1"/>
                </a:solidFill>
              </a:rPr>
              <a:t>dschifter@edc.org</a:t>
            </a:r>
            <a:endParaRPr lang="en-US" dirty="0" smtClean="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 name="Title 17"/>
          <p:cNvSpPr>
            <a:spLocks noGrp="1"/>
          </p:cNvSpPr>
          <p:nvPr>
            <p:ph type="title"/>
          </p:nvPr>
        </p:nvSpPr>
        <p:spPr/>
        <p:txBody>
          <a:bodyPr>
            <a:normAutofit/>
          </a:bodyPr>
          <a:lstStyle/>
          <a:p>
            <a:r>
              <a:rPr lang="en-US" dirty="0" smtClean="0"/>
              <a:t>Associative property of addition</a:t>
            </a:r>
            <a:endParaRPr lang="en-US" dirty="0"/>
          </a:p>
        </p:txBody>
      </p:sp>
      <p:sp>
        <p:nvSpPr>
          <p:cNvPr id="19" name="Content Placeholder 18"/>
          <p:cNvSpPr>
            <a:spLocks noGrp="1"/>
          </p:cNvSpPr>
          <p:nvPr>
            <p:ph idx="1"/>
          </p:nvPr>
        </p:nvSpPr>
        <p:spPr/>
        <p:txBody>
          <a:bodyPr/>
          <a:lstStyle/>
          <a:p>
            <a:pPr marL="0" indent="0">
              <a:buNone/>
            </a:pPr>
            <a:r>
              <a:rPr lang="en-US" dirty="0" smtClean="0"/>
              <a:t>37 + 19 = 36 + 20</a:t>
            </a:r>
          </a:p>
          <a:p>
            <a:pPr marL="0" indent="0">
              <a:buNone/>
            </a:pPr>
            <a:endParaRPr lang="en-US" dirty="0" smtClean="0"/>
          </a:p>
          <a:p>
            <a:pPr marL="0" indent="0">
              <a:buNone/>
            </a:pPr>
            <a:r>
              <a:rPr lang="en-US" dirty="0" smtClean="0"/>
              <a:t>“I moved 1 from the 37 over to the 19, and that made 36 + 20. Now it’s easy to add.”</a:t>
            </a:r>
          </a:p>
          <a:p>
            <a:pPr marL="0" indent="0">
              <a:buNone/>
            </a:pPr>
            <a:endParaRPr lang="en-US" dirty="0" smtClean="0"/>
          </a:p>
          <a:p>
            <a:pPr marL="0" indent="0">
              <a:buNone/>
            </a:pPr>
            <a:r>
              <a:rPr lang="en-US" dirty="0" smtClean="0"/>
              <a:t>(36 + 1) + 19 = 36 + (1 + 19)</a:t>
            </a:r>
          </a:p>
          <a:p>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you notice?</a:t>
            </a:r>
            <a:endParaRPr lang="en-US" dirty="0"/>
          </a:p>
        </p:txBody>
      </p:sp>
      <p:sp>
        <p:nvSpPr>
          <p:cNvPr id="3" name="Content Placeholder 2"/>
          <p:cNvSpPr>
            <a:spLocks noGrp="1"/>
          </p:cNvSpPr>
          <p:nvPr>
            <p:ph idx="1"/>
          </p:nvPr>
        </p:nvSpPr>
        <p:spPr/>
        <p:txBody>
          <a:bodyPr/>
          <a:lstStyle/>
          <a:p>
            <a:pPr>
              <a:buNone/>
            </a:pPr>
            <a:r>
              <a:rPr lang="en-US" dirty="0" smtClean="0"/>
              <a:t>    24			  15</a:t>
            </a:r>
          </a:p>
          <a:p>
            <a:pPr>
              <a:buNone/>
            </a:pPr>
            <a:r>
              <a:rPr lang="en-US" dirty="0" smtClean="0"/>
              <a:t>20 + 4		6 + 9		36 + 57 = 93</a:t>
            </a:r>
          </a:p>
          <a:p>
            <a:pPr>
              <a:buNone/>
            </a:pPr>
            <a:r>
              <a:rPr lang="en-US" dirty="0" smtClean="0"/>
              <a:t>21 + 3		5 + 10	What is</a:t>
            </a:r>
          </a:p>
          <a:p>
            <a:pPr>
              <a:buNone/>
            </a:pPr>
            <a:r>
              <a:rPr lang="en-US" dirty="0" smtClean="0"/>
              <a:t>22 + 2		4 + 11		    35 + 58?</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1</a:t>
            </a:r>
            <a:endParaRPr lang="en-US" dirty="0"/>
          </a:p>
        </p:txBody>
      </p:sp>
      <p:sp>
        <p:nvSpPr>
          <p:cNvPr id="3" name="Content Placeholder 2"/>
          <p:cNvSpPr>
            <a:spLocks noGrp="1"/>
          </p:cNvSpPr>
          <p:nvPr>
            <p:ph idx="1"/>
          </p:nvPr>
        </p:nvSpPr>
        <p:spPr/>
        <p:txBody>
          <a:bodyPr/>
          <a:lstStyle/>
          <a:p>
            <a:r>
              <a:rPr lang="en-US" dirty="0" smtClean="0"/>
              <a:t>The child </a:t>
            </a:r>
            <a:r>
              <a:rPr lang="en-US" dirty="0" smtClean="0"/>
              <a:t>reads, </a:t>
            </a:r>
            <a:r>
              <a:rPr lang="en-US" dirty="0" smtClean="0"/>
              <a:t>“When we have an expression, we can change the numbers but still have the same answer. The numbers can go up and down. We change the numbers by making one less and the other one bigger. We can take away one and then add one.”</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2" name="Content Placeholder 1"/>
          <p:cNvSpPr>
            <a:spLocks noGrp="1"/>
          </p:cNvSpPr>
          <p:nvPr>
            <p:ph idx="1"/>
          </p:nvPr>
        </p:nvSpPr>
        <p:spPr/>
        <p:txBody>
          <a:bodyPr>
            <a:normAutofit fontScale="92500" lnSpcReduction="10000"/>
          </a:bodyPr>
          <a:lstStyle/>
          <a:p>
            <a:pPr eaLnBrk="1" hangingPunct="1">
              <a:buFont typeface="Arial" charset="0"/>
              <a:buNone/>
            </a:pPr>
            <a:r>
              <a:rPr lang="en-US" sz="2800" dirty="0" smtClean="0">
                <a:ea typeface="ＭＳ Ｐゴシック" charset="-128"/>
                <a:cs typeface="ＭＳ Ｐゴシック" charset="-128"/>
              </a:rPr>
              <a:t>1. Make sense of problems and persevere in solving them.</a:t>
            </a:r>
          </a:p>
          <a:p>
            <a:pPr eaLnBrk="1" hangingPunct="1">
              <a:buFont typeface="Arial" charset="0"/>
              <a:buNone/>
            </a:pPr>
            <a:r>
              <a:rPr lang="en-US" sz="2800" dirty="0" smtClean="0">
                <a:ea typeface="ＭＳ Ｐゴシック" charset="-128"/>
                <a:cs typeface="ＭＳ Ｐゴシック" charset="-128"/>
              </a:rPr>
              <a:t>2. Reason abstractly and quantitatively.</a:t>
            </a:r>
          </a:p>
          <a:p>
            <a:pPr eaLnBrk="1" hangingPunct="1">
              <a:buFont typeface="Arial" charset="0"/>
              <a:buNone/>
            </a:pPr>
            <a:r>
              <a:rPr lang="en-US" sz="2800" dirty="0" smtClean="0">
                <a:ea typeface="ＭＳ Ｐゴシック" charset="-128"/>
                <a:cs typeface="ＭＳ Ｐゴシック" charset="-128"/>
              </a:rPr>
              <a:t>3. Construct viable arguments and critique the reasoning of others.</a:t>
            </a:r>
          </a:p>
          <a:p>
            <a:pPr eaLnBrk="1" hangingPunct="1">
              <a:buFont typeface="Arial" charset="0"/>
              <a:buNone/>
            </a:pPr>
            <a:r>
              <a:rPr lang="en-US" sz="2800" dirty="0" smtClean="0">
                <a:ea typeface="ＭＳ Ｐゴシック" charset="-128"/>
                <a:cs typeface="ＭＳ Ｐゴシック" charset="-128"/>
              </a:rPr>
              <a:t>4. Model with mathematics.</a:t>
            </a:r>
          </a:p>
          <a:p>
            <a:pPr eaLnBrk="1" hangingPunct="1">
              <a:buFont typeface="Arial" charset="0"/>
              <a:buNone/>
            </a:pPr>
            <a:r>
              <a:rPr lang="en-US" sz="2800" dirty="0" smtClean="0">
                <a:ea typeface="ＭＳ Ｐゴシック" charset="-128"/>
                <a:cs typeface="ＭＳ Ｐゴシック" charset="-128"/>
              </a:rPr>
              <a:t>5. Use appropriate tools strategically.</a:t>
            </a:r>
          </a:p>
          <a:p>
            <a:pPr eaLnBrk="1" hangingPunct="1">
              <a:buFont typeface="Arial" charset="0"/>
              <a:buNone/>
            </a:pPr>
            <a:r>
              <a:rPr lang="en-US" sz="2800" dirty="0" smtClean="0">
                <a:ea typeface="ＭＳ Ｐゴシック" charset="-128"/>
                <a:cs typeface="ＭＳ Ｐゴシック" charset="-128"/>
              </a:rPr>
              <a:t>6. Attend to precision.</a:t>
            </a:r>
          </a:p>
          <a:p>
            <a:pPr eaLnBrk="1" hangingPunct="1">
              <a:buFont typeface="Arial" charset="0"/>
              <a:buNone/>
            </a:pPr>
            <a:r>
              <a:rPr lang="en-US" sz="2800" dirty="0" smtClean="0">
                <a:ea typeface="ＭＳ Ｐゴシック" charset="-128"/>
                <a:cs typeface="ＭＳ Ｐゴシック" charset="-128"/>
              </a:rPr>
              <a:t>7. Look for and make use of structure.</a:t>
            </a:r>
          </a:p>
          <a:p>
            <a:pPr eaLnBrk="1" hangingPunct="1">
              <a:buFont typeface="Arial" charset="0"/>
              <a:buNone/>
            </a:pPr>
            <a:r>
              <a:rPr lang="en-US" sz="2800" cap="all" dirty="0" smtClean="0">
                <a:solidFill>
                  <a:srgbClr val="0000FF"/>
                </a:solidFill>
                <a:ea typeface="ＭＳ Ｐゴシック" charset="-128"/>
                <a:cs typeface="ＭＳ Ｐゴシック" charset="-128"/>
              </a:rPr>
              <a:t>8. Look for and express regularity in repeated reasoning.</a:t>
            </a:r>
          </a:p>
          <a:p>
            <a:endParaRPr lang="en-US" dirty="0">
              <a:ea typeface="ＭＳ Ｐゴシック" charset="-128"/>
              <a:cs typeface="ＭＳ Ｐゴシック" charset="-128"/>
            </a:endParaRPr>
          </a:p>
        </p:txBody>
      </p:sp>
      <p:sp>
        <p:nvSpPr>
          <p:cNvPr id="3" name="Title 2"/>
          <p:cNvSpPr>
            <a:spLocks noGrp="1"/>
          </p:cNvSpPr>
          <p:nvPr>
            <p:ph type="title"/>
          </p:nvPr>
        </p:nvSpPr>
        <p:spPr/>
        <p:txBody>
          <a:bodyPr>
            <a:normAutofit/>
          </a:bodyPr>
          <a:lstStyle/>
          <a:p>
            <a:pPr>
              <a:defRPr/>
            </a:pPr>
            <a:r>
              <a:rPr lang="en-US" dirty="0" smtClean="0"/>
              <a:t>Mathematical Practice Standards</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ＭＳ ゴシック"/>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ＭＳ 明朝"/>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Urban.thmx</Template>
  <TotalTime>17758</TotalTime>
  <Words>5181</Words>
  <Application>Microsoft Macintosh PowerPoint</Application>
  <PresentationFormat>On-screen Show (4:3)</PresentationFormat>
  <Paragraphs>550</Paragraphs>
  <Slides>50</Slides>
  <Notes>46</Notes>
  <HiddenSlides>0</HiddenSlides>
  <MMClips>0</MMClips>
  <ScaleCrop>false</ScaleCrop>
  <HeadingPairs>
    <vt:vector size="6" baseType="variant">
      <vt:variant>
        <vt:lpstr>Design Template</vt:lpstr>
      </vt:variant>
      <vt:variant>
        <vt:i4>1</vt:i4>
      </vt:variant>
      <vt:variant>
        <vt:lpstr>Links</vt:lpstr>
      </vt:variant>
      <vt:variant>
        <vt:i4>1</vt:i4>
      </vt:variant>
      <vt:variant>
        <vt:lpstr>Slide Titles</vt:lpstr>
      </vt:variant>
      <vt:variant>
        <vt:i4>50</vt:i4>
      </vt:variant>
    </vt:vector>
  </HeadingPairs>
  <TitlesOfParts>
    <vt:vector size="52" baseType="lpstr">
      <vt:lpstr>Urban</vt:lpstr>
      <vt:lpstr>???</vt:lpstr>
      <vt:lpstr>Mathematical practices: What do they look like in instruction? </vt:lpstr>
      <vt:lpstr> Teaching to the Big Ideas of Early Algebra Foundations of Algebra in the Elementary      and Middle Grades Using Routines as an Instructional Tool for     Developing Elementary Students’     Conceptions of Proof </vt:lpstr>
      <vt:lpstr>Common Core State Standards</vt:lpstr>
      <vt:lpstr>Common Core State Standards</vt:lpstr>
      <vt:lpstr>Slide 5</vt:lpstr>
      <vt:lpstr>Associative property of addition</vt:lpstr>
      <vt:lpstr>What do you notice?</vt:lpstr>
      <vt:lpstr>Video 1</vt:lpstr>
      <vt:lpstr>Mathematical Practice Standards</vt:lpstr>
      <vt:lpstr>Mathematical Practice Standards</vt:lpstr>
      <vt:lpstr>Associative property of addition</vt:lpstr>
      <vt:lpstr>Associative property of addition</vt:lpstr>
      <vt:lpstr>Mathematical Practice Standards</vt:lpstr>
      <vt:lpstr>Video 2</vt:lpstr>
      <vt:lpstr>Mathematical Practice Standards</vt:lpstr>
      <vt:lpstr>Video 3</vt:lpstr>
      <vt:lpstr>Slide 17</vt:lpstr>
      <vt:lpstr>Video 4</vt:lpstr>
      <vt:lpstr>Does this kind of thing work for other operations?</vt:lpstr>
      <vt:lpstr>Adding 1 to a factor</vt:lpstr>
      <vt:lpstr>Students’ articulations of the claim</vt:lpstr>
      <vt:lpstr>Distributive property of multiplication over addition</vt:lpstr>
      <vt:lpstr>Choose which of the original equations you want to work with.  Then do one of these…</vt:lpstr>
      <vt:lpstr>Video 5</vt:lpstr>
      <vt:lpstr>Slide 25</vt:lpstr>
      <vt:lpstr>Slide 26</vt:lpstr>
      <vt:lpstr>Slide 27</vt:lpstr>
      <vt:lpstr>Slide 28</vt:lpstr>
      <vt:lpstr>Video 6</vt:lpstr>
      <vt:lpstr>How different do these situations seem?</vt:lpstr>
      <vt:lpstr>36 × 17</vt:lpstr>
      <vt:lpstr>Video 7</vt:lpstr>
      <vt:lpstr>36 × 17</vt:lpstr>
      <vt:lpstr>36 × 17</vt:lpstr>
      <vt:lpstr>Mathematical Practice Standards</vt:lpstr>
      <vt:lpstr>Thomas’s strategy</vt:lpstr>
      <vt:lpstr>Thomas’s strategy</vt:lpstr>
      <vt:lpstr>Thomas’s strategy</vt:lpstr>
      <vt:lpstr>36 + 17</vt:lpstr>
      <vt:lpstr>36 + 17</vt:lpstr>
      <vt:lpstr>36 + 17</vt:lpstr>
      <vt:lpstr>Video 8</vt:lpstr>
      <vt:lpstr>Mathematical Practice Standards</vt:lpstr>
      <vt:lpstr>17 groups of 36</vt:lpstr>
      <vt:lpstr>17 groups of 40</vt:lpstr>
      <vt:lpstr>20 groups of 40</vt:lpstr>
      <vt:lpstr>36 x 17</vt:lpstr>
      <vt:lpstr>40 x 20</vt:lpstr>
      <vt:lpstr>1. Content standards are not taught as discrete entities.   2. Enacting the practices isn’t business a usual. 3. Practices are enacted in the context of the content standards.   </vt:lpstr>
      <vt:lpstr>Professional Development Resources</vt:lpstr>
    </vt:vector>
  </TitlesOfParts>
  <Company>Education Development Cente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Deborah Schifter</dc:creator>
  <cp:lastModifiedBy>Deborah Schifter</cp:lastModifiedBy>
  <cp:revision>154</cp:revision>
  <dcterms:created xsi:type="dcterms:W3CDTF">2012-03-24T14:08:40Z</dcterms:created>
  <dcterms:modified xsi:type="dcterms:W3CDTF">2012-03-24T14:43:23Z</dcterms:modified>
</cp:coreProperties>
</file>